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64"/>
  </p:notesMasterIdLst>
  <p:handoutMasterIdLst>
    <p:handoutMasterId r:id="rId65"/>
  </p:handoutMasterIdLst>
  <p:sldIdLst>
    <p:sldId id="707" r:id="rId2"/>
    <p:sldId id="619" r:id="rId3"/>
    <p:sldId id="630" r:id="rId4"/>
    <p:sldId id="714" r:id="rId5"/>
    <p:sldId id="605" r:id="rId6"/>
    <p:sldId id="1003" r:id="rId7"/>
    <p:sldId id="1004" r:id="rId8"/>
    <p:sldId id="850" r:id="rId9"/>
    <p:sldId id="1005" r:id="rId10"/>
    <p:sldId id="983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  <p:sldId id="1019" r:id="rId25"/>
    <p:sldId id="1020" r:id="rId26"/>
    <p:sldId id="1021" r:id="rId27"/>
    <p:sldId id="1022" r:id="rId28"/>
    <p:sldId id="1023" r:id="rId29"/>
    <p:sldId id="1024" r:id="rId30"/>
    <p:sldId id="1025" r:id="rId31"/>
    <p:sldId id="915" r:id="rId32"/>
    <p:sldId id="1028" r:id="rId33"/>
    <p:sldId id="1029" r:id="rId34"/>
    <p:sldId id="1030" r:id="rId35"/>
    <p:sldId id="1031" r:id="rId36"/>
    <p:sldId id="1032" r:id="rId37"/>
    <p:sldId id="1033" r:id="rId38"/>
    <p:sldId id="1034" r:id="rId39"/>
    <p:sldId id="1035" r:id="rId40"/>
    <p:sldId id="1036" r:id="rId41"/>
    <p:sldId id="1037" r:id="rId42"/>
    <p:sldId id="1038" r:id="rId43"/>
    <p:sldId id="1039" r:id="rId44"/>
    <p:sldId id="1040" r:id="rId45"/>
    <p:sldId id="1027" r:id="rId46"/>
    <p:sldId id="986" r:id="rId47"/>
    <p:sldId id="1042" r:id="rId48"/>
    <p:sldId id="1041" r:id="rId49"/>
    <p:sldId id="1043" r:id="rId50"/>
    <p:sldId id="1044" r:id="rId51"/>
    <p:sldId id="1045" r:id="rId52"/>
    <p:sldId id="1046" r:id="rId53"/>
    <p:sldId id="1047" r:id="rId54"/>
    <p:sldId id="1048" r:id="rId55"/>
    <p:sldId id="1049" r:id="rId56"/>
    <p:sldId id="1050" r:id="rId57"/>
    <p:sldId id="1051" r:id="rId58"/>
    <p:sldId id="1052" r:id="rId59"/>
    <p:sldId id="1053" r:id="rId60"/>
    <p:sldId id="1054" r:id="rId61"/>
    <p:sldId id="1055" r:id="rId62"/>
    <p:sldId id="878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258" autoAdjust="0"/>
  </p:normalViewPr>
  <p:slideViewPr>
    <p:cSldViewPr snapToGrid="0">
      <p:cViewPr varScale="1">
        <p:scale>
          <a:sx n="104" d="100"/>
          <a:sy n="104" d="100"/>
        </p:scale>
        <p:origin x="1380" y="48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0F7954D7-0367-48EA-839E-8DE44C6CE1A5}"/>
    <pc:docChg chg="undo custSel addSld delSld modSld sldOrd">
      <pc:chgData name="ZAMTANG@NAVER.COM" userId="750a74194929a6bb" providerId="LiveId" clId="{0F7954D7-0367-48EA-839E-8DE44C6CE1A5}" dt="2025-01-10T09:24:56.269" v="2637" actId="1076"/>
      <pc:docMkLst>
        <pc:docMk/>
      </pc:docMkLst>
      <pc:sldChg chg="modSp mod">
        <pc:chgData name="ZAMTANG@NAVER.COM" userId="750a74194929a6bb" providerId="LiveId" clId="{0F7954D7-0367-48EA-839E-8DE44C6CE1A5}" dt="2025-01-10T06:46:22.675" v="1303" actId="1076"/>
        <pc:sldMkLst>
          <pc:docMk/>
          <pc:sldMk cId="0" sldId="605"/>
        </pc:sldMkLst>
        <pc:spChg chg="mod">
          <ac:chgData name="ZAMTANG@NAVER.COM" userId="750a74194929a6bb" providerId="LiveId" clId="{0F7954D7-0367-48EA-839E-8DE44C6CE1A5}" dt="2025-01-10T06:46:07.331" v="130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0F7954D7-0367-48EA-839E-8DE44C6CE1A5}" dt="2025-01-10T06:44:16.896" v="1208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0F7954D7-0367-48EA-839E-8DE44C6CE1A5}" dt="2025-01-10T06:46:22.675" v="1303" actId="1076"/>
          <ac:picMkLst>
            <pc:docMk/>
            <pc:sldMk cId="0" sldId="605"/>
            <ac:picMk id="10" creationId="{00000000-0000-0000-0000-000000000000}"/>
          </ac:picMkLst>
        </pc:picChg>
      </pc:sldChg>
      <pc:sldChg chg="modSp mod">
        <pc:chgData name="ZAMTANG@NAVER.COM" userId="750a74194929a6bb" providerId="LiveId" clId="{0F7954D7-0367-48EA-839E-8DE44C6CE1A5}" dt="2025-01-10T06:42:08.223" v="1027" actId="14100"/>
        <pc:sldMkLst>
          <pc:docMk/>
          <pc:sldMk cId="0" sldId="619"/>
        </pc:sldMkLst>
        <pc:spChg chg="mod">
          <ac:chgData name="ZAMTANG@NAVER.COM" userId="750a74194929a6bb" providerId="LiveId" clId="{0F7954D7-0367-48EA-839E-8DE44C6CE1A5}" dt="2025-01-10T06:42:08.223" v="1027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6:44:08.207" v="1187" actId="20577"/>
        <pc:sldMkLst>
          <pc:docMk/>
          <pc:sldMk cId="0" sldId="630"/>
        </pc:sldMkLst>
        <pc:spChg chg="mod">
          <ac:chgData name="ZAMTANG@NAVER.COM" userId="750a74194929a6bb" providerId="LiveId" clId="{0F7954D7-0367-48EA-839E-8DE44C6CE1A5}" dt="2025-01-10T06:44:08.207" v="118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6:41:06.046" v="1022" actId="20577"/>
        <pc:sldMkLst>
          <pc:docMk/>
          <pc:sldMk cId="0" sldId="707"/>
        </pc:sldMkLst>
        <pc:spChg chg="mod">
          <ac:chgData name="ZAMTANG@NAVER.COM" userId="750a74194929a6bb" providerId="LiveId" clId="{0F7954D7-0367-48EA-839E-8DE44C6CE1A5}" dt="2025-01-10T06:41:06.046" v="102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6:44:03.224" v="1184" actId="20577"/>
        <pc:sldMkLst>
          <pc:docMk/>
          <pc:sldMk cId="0" sldId="714"/>
        </pc:sldMkLst>
        <pc:spChg chg="mod">
          <ac:chgData name="ZAMTANG@NAVER.COM" userId="750a74194929a6bb" providerId="LiveId" clId="{0F7954D7-0367-48EA-839E-8DE44C6CE1A5}" dt="2025-01-10T06:44:03.224" v="1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 ord">
        <pc:chgData name="ZAMTANG@NAVER.COM" userId="750a74194929a6bb" providerId="LiveId" clId="{0F7954D7-0367-48EA-839E-8DE44C6CE1A5}" dt="2025-01-10T06:51:39.053" v="1381" actId="20577"/>
        <pc:sldMkLst>
          <pc:docMk/>
          <pc:sldMk cId="0" sldId="850"/>
        </pc:sldMkLst>
        <pc:spChg chg="mod">
          <ac:chgData name="ZAMTANG@NAVER.COM" userId="750a74194929a6bb" providerId="LiveId" clId="{0F7954D7-0367-48EA-839E-8DE44C6CE1A5}" dt="2025-01-10T06:51:39.053" v="1381" actId="205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7:33:31.969" v="1835" actId="14100"/>
        <pc:sldMkLst>
          <pc:docMk/>
          <pc:sldMk cId="0" sldId="915"/>
        </pc:sldMkLst>
        <pc:spChg chg="mod">
          <ac:chgData name="ZAMTANG@NAVER.COM" userId="750a74194929a6bb" providerId="LiveId" clId="{0F7954D7-0367-48EA-839E-8DE44C6CE1A5}" dt="2025-01-10T07:33:31.969" v="1835" actId="14100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0F7954D7-0367-48EA-839E-8DE44C6CE1A5}" dt="2025-01-10T07:33:13.696" v="1790" actId="20577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2069010203" sldId="934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1267014427" sldId="935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4285467430" sldId="936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3898224185" sldId="937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1886016685" sldId="938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823856690" sldId="939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279730026" sldId="940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69588396" sldId="941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0F7954D7-0367-48EA-839E-8DE44C6CE1A5}" dt="2025-01-10T03:57:42.642" v="690" actId="47"/>
        <pc:sldMkLst>
          <pc:docMk/>
          <pc:sldMk cId="1808450837" sldId="944"/>
        </pc:sldMkLst>
        <pc:spChg chg="mod">
          <ac:chgData name="ZAMTANG@NAVER.COM" userId="750a74194929a6bb" providerId="LiveId" clId="{0F7954D7-0367-48EA-839E-8DE44C6CE1A5}" dt="2025-01-10T03:57:20.167" v="687" actId="20577"/>
          <ac:spMkLst>
            <pc:docMk/>
            <pc:sldMk cId="1808450837" sldId="944"/>
            <ac:spMk id="3" creationId="{10D1F83C-5836-CABA-CEAA-84883E8121D8}"/>
          </ac:spMkLst>
        </pc:spChg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30188583" sldId="951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592320435" sldId="952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590678575" sldId="957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177955768" sldId="958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767873082" sldId="959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001187246" sldId="960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682856113" sldId="961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738783680" sldId="962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33785474" sldId="963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018187764" sldId="964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652489823" sldId="965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361668358" sldId="966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908124031" sldId="967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987152473" sldId="968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595301972" sldId="969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875951256" sldId="970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406846771" sldId="971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676018764" sldId="972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571727277" sldId="973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891777707" sldId="974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102202149" sldId="975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4250944990" sldId="976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957286916" sldId="977"/>
        </pc:sldMkLst>
      </pc:sldChg>
      <pc:sldChg chg="modSp add del mod">
        <pc:chgData name="ZAMTANG@NAVER.COM" userId="750a74194929a6bb" providerId="LiveId" clId="{0F7954D7-0367-48EA-839E-8DE44C6CE1A5}" dt="2025-01-10T03:16:09.447" v="144" actId="47"/>
        <pc:sldMkLst>
          <pc:docMk/>
          <pc:sldMk cId="779583532" sldId="978"/>
        </pc:sldMkLst>
        <pc:spChg chg="mod">
          <ac:chgData name="ZAMTANG@NAVER.COM" userId="750a74194929a6bb" providerId="LiveId" clId="{0F7954D7-0367-48EA-839E-8DE44C6CE1A5}" dt="2025-01-09T11:00:58.676" v="6" actId="6549"/>
          <ac:spMkLst>
            <pc:docMk/>
            <pc:sldMk cId="779583532" sldId="978"/>
            <ac:spMk id="2" creationId="{094E90A6-CFB9-2374-99CE-B3B9205DF7A5}"/>
          </ac:spMkLst>
        </pc:spChg>
      </pc:sldChg>
      <pc:sldChg chg="delSp modSp add del mod">
        <pc:chgData name="ZAMTANG@NAVER.COM" userId="750a74194929a6bb" providerId="LiveId" clId="{0F7954D7-0367-48EA-839E-8DE44C6CE1A5}" dt="2025-01-10T06:46:30.014" v="1305" actId="47"/>
        <pc:sldMkLst>
          <pc:docMk/>
          <pc:sldMk cId="3668856070" sldId="978"/>
        </pc:sldMkLst>
        <pc:spChg chg="mod">
          <ac:chgData name="ZAMTANG@NAVER.COM" userId="750a74194929a6bb" providerId="LiveId" clId="{0F7954D7-0367-48EA-839E-8DE44C6CE1A5}" dt="2025-01-10T03:29:45.151" v="350" actId="113"/>
          <ac:spMkLst>
            <pc:docMk/>
            <pc:sldMk cId="3668856070" sldId="978"/>
            <ac:spMk id="2" creationId="{30569D9F-9512-1208-17C8-D6835767DDDA}"/>
          </ac:spMkLst>
        </pc:spChg>
        <pc:picChg chg="del">
          <ac:chgData name="ZAMTANG@NAVER.COM" userId="750a74194929a6bb" providerId="LiveId" clId="{0F7954D7-0367-48EA-839E-8DE44C6CE1A5}" dt="2025-01-10T03:24:27.761" v="303" actId="478"/>
          <ac:picMkLst>
            <pc:docMk/>
            <pc:sldMk cId="3668856070" sldId="978"/>
            <ac:picMk id="10" creationId="{B068A6A4-75FA-1376-1A5C-41D1A42E6E76}"/>
          </ac:picMkLst>
        </pc:picChg>
      </pc:sldChg>
      <pc:sldChg chg="addSp modSp add del mod">
        <pc:chgData name="ZAMTANG@NAVER.COM" userId="750a74194929a6bb" providerId="LiveId" clId="{0F7954D7-0367-48EA-839E-8DE44C6CE1A5}" dt="2025-01-10T06:46:30.014" v="1305" actId="47"/>
        <pc:sldMkLst>
          <pc:docMk/>
          <pc:sldMk cId="346207943" sldId="979"/>
        </pc:sldMkLst>
        <pc:spChg chg="mod">
          <ac:chgData name="ZAMTANG@NAVER.COM" userId="750a74194929a6bb" providerId="LiveId" clId="{0F7954D7-0367-48EA-839E-8DE44C6CE1A5}" dt="2025-01-10T03:32:22.615" v="379" actId="20577"/>
          <ac:spMkLst>
            <pc:docMk/>
            <pc:sldMk cId="346207943" sldId="979"/>
            <ac:spMk id="2" creationId="{DF698B7C-F6F2-8B01-9598-0BD83567AB29}"/>
          </ac:spMkLst>
        </pc:spChg>
        <pc:spChg chg="add mod">
          <ac:chgData name="ZAMTANG@NAVER.COM" userId="750a74194929a6bb" providerId="LiveId" clId="{0F7954D7-0367-48EA-839E-8DE44C6CE1A5}" dt="2025-01-10T03:34:45.802" v="393" actId="14100"/>
          <ac:spMkLst>
            <pc:docMk/>
            <pc:sldMk cId="346207943" sldId="979"/>
            <ac:spMk id="6" creationId="{9EC884AE-5233-B6F3-456B-B10FB07D10C9}"/>
          </ac:spMkLst>
        </pc:spChg>
        <pc:picChg chg="add mod">
          <ac:chgData name="ZAMTANG@NAVER.COM" userId="750a74194929a6bb" providerId="LiveId" clId="{0F7954D7-0367-48EA-839E-8DE44C6CE1A5}" dt="2025-01-10T03:34:52.268" v="394" actId="1076"/>
          <ac:picMkLst>
            <pc:docMk/>
            <pc:sldMk cId="346207943" sldId="979"/>
            <ac:picMk id="5" creationId="{83C3758E-2883-AFE6-7107-01A0F6F171D0}"/>
          </ac:picMkLst>
        </pc:picChg>
      </pc:sldChg>
      <pc:sldChg chg="modSp add del mod">
        <pc:chgData name="ZAMTANG@NAVER.COM" userId="750a74194929a6bb" providerId="LiveId" clId="{0F7954D7-0367-48EA-839E-8DE44C6CE1A5}" dt="2025-01-10T06:46:30.014" v="1305" actId="47"/>
        <pc:sldMkLst>
          <pc:docMk/>
          <pc:sldMk cId="938823980" sldId="980"/>
        </pc:sldMkLst>
        <pc:spChg chg="mod">
          <ac:chgData name="ZAMTANG@NAVER.COM" userId="750a74194929a6bb" providerId="LiveId" clId="{0F7954D7-0367-48EA-839E-8DE44C6CE1A5}" dt="2025-01-10T03:36:15.952" v="397"/>
          <ac:spMkLst>
            <pc:docMk/>
            <pc:sldMk cId="938823980" sldId="980"/>
            <ac:spMk id="2" creationId="{E05F9C96-BAC9-BC9B-3F16-5B77DC92ABDC}"/>
          </ac:spMkLst>
        </pc:spChg>
        <pc:picChg chg="mod">
          <ac:chgData name="ZAMTANG@NAVER.COM" userId="750a74194929a6bb" providerId="LiveId" clId="{0F7954D7-0367-48EA-839E-8DE44C6CE1A5}" dt="2025-01-10T03:36:37.616" v="401" actId="1076"/>
          <ac:picMkLst>
            <pc:docMk/>
            <pc:sldMk cId="938823980" sldId="980"/>
            <ac:picMk id="10" creationId="{01B8CAB1-00EF-E751-AD8D-A0FB55773365}"/>
          </ac:picMkLst>
        </pc:picChg>
      </pc:sldChg>
      <pc:sldChg chg="delSp modSp add del mod">
        <pc:chgData name="ZAMTANG@NAVER.COM" userId="750a74194929a6bb" providerId="LiveId" clId="{0F7954D7-0367-48EA-839E-8DE44C6CE1A5}" dt="2025-01-10T06:46:30.014" v="1305" actId="47"/>
        <pc:sldMkLst>
          <pc:docMk/>
          <pc:sldMk cId="3901981805" sldId="981"/>
        </pc:sldMkLst>
        <pc:spChg chg="mod">
          <ac:chgData name="ZAMTANG@NAVER.COM" userId="750a74194929a6bb" providerId="LiveId" clId="{0F7954D7-0367-48EA-839E-8DE44C6CE1A5}" dt="2025-01-10T03:39:46.888" v="433"/>
          <ac:spMkLst>
            <pc:docMk/>
            <pc:sldMk cId="3901981805" sldId="981"/>
            <ac:spMk id="2" creationId="{B730FDF2-3C0E-5FE9-9C36-3B437FB28D07}"/>
          </ac:spMkLst>
        </pc:spChg>
        <pc:picChg chg="del">
          <ac:chgData name="ZAMTANG@NAVER.COM" userId="750a74194929a6bb" providerId="LiveId" clId="{0F7954D7-0367-48EA-839E-8DE44C6CE1A5}" dt="2025-01-10T03:40:07.376" v="434" actId="478"/>
          <ac:picMkLst>
            <pc:docMk/>
            <pc:sldMk cId="3901981805" sldId="981"/>
            <ac:picMk id="10" creationId="{15EF0D90-3346-18C8-D7E7-185BF3F3AB56}"/>
          </ac:picMkLst>
        </pc:picChg>
      </pc:sldChg>
      <pc:sldChg chg="addSp modSp add del mod">
        <pc:chgData name="ZAMTANG@NAVER.COM" userId="750a74194929a6bb" providerId="LiveId" clId="{0F7954D7-0367-48EA-839E-8DE44C6CE1A5}" dt="2025-01-10T06:46:30.014" v="1305" actId="47"/>
        <pc:sldMkLst>
          <pc:docMk/>
          <pc:sldMk cId="4118020548" sldId="982"/>
        </pc:sldMkLst>
        <pc:spChg chg="mod">
          <ac:chgData name="ZAMTANG@NAVER.COM" userId="750a74194929a6bb" providerId="LiveId" clId="{0F7954D7-0367-48EA-839E-8DE44C6CE1A5}" dt="2025-01-10T03:40:17.626" v="436"/>
          <ac:spMkLst>
            <pc:docMk/>
            <pc:sldMk cId="4118020548" sldId="982"/>
            <ac:spMk id="2" creationId="{AA8FA0CB-4F3E-6848-236B-E3166A63EEEE}"/>
          </ac:spMkLst>
        </pc:spChg>
        <pc:spChg chg="add mod">
          <ac:chgData name="ZAMTANG@NAVER.COM" userId="750a74194929a6bb" providerId="LiveId" clId="{0F7954D7-0367-48EA-839E-8DE44C6CE1A5}" dt="2025-01-10T03:42:41.327" v="449" actId="404"/>
          <ac:spMkLst>
            <pc:docMk/>
            <pc:sldMk cId="4118020548" sldId="982"/>
            <ac:spMk id="6" creationId="{8CEADECE-017E-C660-0783-7FE489AD9816}"/>
          </ac:spMkLst>
        </pc:spChg>
        <pc:picChg chg="add mod">
          <ac:chgData name="ZAMTANG@NAVER.COM" userId="750a74194929a6bb" providerId="LiveId" clId="{0F7954D7-0367-48EA-839E-8DE44C6CE1A5}" dt="2025-01-10T03:40:42.008" v="441" actId="14100"/>
          <ac:picMkLst>
            <pc:docMk/>
            <pc:sldMk cId="4118020548" sldId="982"/>
            <ac:picMk id="5" creationId="{2270841B-07B1-A32D-4545-E7F58415F0A4}"/>
          </ac:picMkLst>
        </pc:picChg>
      </pc:sldChg>
      <pc:sldChg chg="addSp modSp add mod ord">
        <pc:chgData name="ZAMTANG@NAVER.COM" userId="750a74194929a6bb" providerId="LiveId" clId="{0F7954D7-0367-48EA-839E-8DE44C6CE1A5}" dt="2025-01-10T06:55:38.020" v="1455"/>
        <pc:sldMkLst>
          <pc:docMk/>
          <pc:sldMk cId="3109379332" sldId="983"/>
        </pc:sldMkLst>
        <pc:spChg chg="mod">
          <ac:chgData name="ZAMTANG@NAVER.COM" userId="750a74194929a6bb" providerId="LiveId" clId="{0F7954D7-0367-48EA-839E-8DE44C6CE1A5}" dt="2025-01-10T06:55:26.138" v="1453"/>
          <ac:spMkLst>
            <pc:docMk/>
            <pc:sldMk cId="3109379332" sldId="983"/>
            <ac:spMk id="2" creationId="{49C68E8F-CFA5-3777-8A60-D86982C160CA}"/>
          </ac:spMkLst>
        </pc:spChg>
        <pc:spChg chg="mod">
          <ac:chgData name="ZAMTANG@NAVER.COM" userId="750a74194929a6bb" providerId="LiveId" clId="{0F7954D7-0367-48EA-839E-8DE44C6CE1A5}" dt="2025-01-10T06:51:49.545" v="1425" actId="20577"/>
          <ac:spMkLst>
            <pc:docMk/>
            <pc:sldMk cId="3109379332" sldId="983"/>
            <ac:spMk id="3" creationId="{2C3D1096-3C92-C474-6949-5C1EB866CDF3}"/>
          </ac:spMkLst>
        </pc:spChg>
        <pc:picChg chg="add mod">
          <ac:chgData name="ZAMTANG@NAVER.COM" userId="750a74194929a6bb" providerId="LiveId" clId="{0F7954D7-0367-48EA-839E-8DE44C6CE1A5}" dt="2025-01-10T06:55:18.429" v="1442" actId="1076"/>
          <ac:picMkLst>
            <pc:docMk/>
            <pc:sldMk cId="3109379332" sldId="983"/>
            <ac:picMk id="5" creationId="{504AE205-100E-16E8-517A-A0564D79F314}"/>
          </ac:picMkLst>
        </pc:picChg>
      </pc:sldChg>
      <pc:sldChg chg="addSp modSp add del mod">
        <pc:chgData name="ZAMTANG@NAVER.COM" userId="750a74194929a6bb" providerId="LiveId" clId="{0F7954D7-0367-48EA-839E-8DE44C6CE1A5}" dt="2025-01-10T06:53:43.837" v="1434" actId="47"/>
        <pc:sldMkLst>
          <pc:docMk/>
          <pc:sldMk cId="3069487891" sldId="984"/>
        </pc:sldMkLst>
        <pc:spChg chg="mod">
          <ac:chgData name="ZAMTANG@NAVER.COM" userId="750a74194929a6bb" providerId="LiveId" clId="{0F7954D7-0367-48EA-839E-8DE44C6CE1A5}" dt="2025-01-10T03:49:15.570" v="505" actId="20577"/>
          <ac:spMkLst>
            <pc:docMk/>
            <pc:sldMk cId="3069487891" sldId="984"/>
            <ac:spMk id="2" creationId="{66555AB2-EC1A-B380-E991-AB0FF41DC165}"/>
          </ac:spMkLst>
        </pc:spChg>
        <pc:spChg chg="mod">
          <ac:chgData name="ZAMTANG@NAVER.COM" userId="750a74194929a6bb" providerId="LiveId" clId="{0F7954D7-0367-48EA-839E-8DE44C6CE1A5}" dt="2025-01-10T03:56:37.680" v="558" actId="20577"/>
          <ac:spMkLst>
            <pc:docMk/>
            <pc:sldMk cId="3069487891" sldId="984"/>
            <ac:spMk id="3" creationId="{763C8865-C3C5-4673-98B3-8C897C70178B}"/>
          </ac:spMkLst>
        </pc:spChg>
        <pc:spChg chg="add mod">
          <ac:chgData name="ZAMTANG@NAVER.COM" userId="750a74194929a6bb" providerId="LiveId" clId="{0F7954D7-0367-48EA-839E-8DE44C6CE1A5}" dt="2025-01-10T03:52:46.524" v="522" actId="1076"/>
          <ac:spMkLst>
            <pc:docMk/>
            <pc:sldMk cId="3069487891" sldId="984"/>
            <ac:spMk id="6" creationId="{52EEECCF-0794-2C19-3E91-B08464CCDD72}"/>
          </ac:spMkLst>
        </pc:spChg>
        <pc:picChg chg="add mod">
          <ac:chgData name="ZAMTANG@NAVER.COM" userId="750a74194929a6bb" providerId="LiveId" clId="{0F7954D7-0367-48EA-839E-8DE44C6CE1A5}" dt="2025-01-10T03:52:15.470" v="518" actId="1076"/>
          <ac:picMkLst>
            <pc:docMk/>
            <pc:sldMk cId="3069487891" sldId="984"/>
            <ac:picMk id="5" creationId="{D1DC4684-F98D-2B48-D1B2-BAACC3DF8D9D}"/>
          </ac:picMkLst>
        </pc:picChg>
      </pc:sldChg>
      <pc:sldChg chg="addSp modSp add del mod">
        <pc:chgData name="ZAMTANG@NAVER.COM" userId="750a74194929a6bb" providerId="LiveId" clId="{0F7954D7-0367-48EA-839E-8DE44C6CE1A5}" dt="2025-01-10T06:53:45.217" v="1435" actId="47"/>
        <pc:sldMkLst>
          <pc:docMk/>
          <pc:sldMk cId="2549317810" sldId="985"/>
        </pc:sldMkLst>
        <pc:spChg chg="mod">
          <ac:chgData name="ZAMTANG@NAVER.COM" userId="750a74194929a6bb" providerId="LiveId" clId="{0F7954D7-0367-48EA-839E-8DE44C6CE1A5}" dt="2025-01-10T03:55:07.467" v="550"/>
          <ac:spMkLst>
            <pc:docMk/>
            <pc:sldMk cId="2549317810" sldId="985"/>
            <ac:spMk id="2" creationId="{BD2463B7-1547-1BDA-828F-EC5CA34FDFA0}"/>
          </ac:spMkLst>
        </pc:spChg>
        <pc:spChg chg="mod">
          <ac:chgData name="ZAMTANG@NAVER.COM" userId="750a74194929a6bb" providerId="LiveId" clId="{0F7954D7-0367-48EA-839E-8DE44C6CE1A5}" dt="2025-01-10T03:56:41.704" v="560" actId="20577"/>
          <ac:spMkLst>
            <pc:docMk/>
            <pc:sldMk cId="2549317810" sldId="985"/>
            <ac:spMk id="3" creationId="{9C21B24A-AABE-914A-4597-C641741F2DCE}"/>
          </ac:spMkLst>
        </pc:spChg>
        <pc:picChg chg="add mod">
          <ac:chgData name="ZAMTANG@NAVER.COM" userId="750a74194929a6bb" providerId="LiveId" clId="{0F7954D7-0367-48EA-839E-8DE44C6CE1A5}" dt="2025-01-10T03:54:06.905" v="539" actId="1076"/>
          <ac:picMkLst>
            <pc:docMk/>
            <pc:sldMk cId="2549317810" sldId="985"/>
            <ac:picMk id="5" creationId="{E392DAD5-10BD-2BE7-3ACD-22A13C0A39AE}"/>
          </ac:picMkLst>
        </pc:picChg>
      </pc:sldChg>
      <pc:sldChg chg="modSp add mod ord">
        <pc:chgData name="ZAMTANG@NAVER.COM" userId="750a74194929a6bb" providerId="LiveId" clId="{0F7954D7-0367-48EA-839E-8DE44C6CE1A5}" dt="2025-01-10T08:52:12.126" v="2168" actId="1076"/>
        <pc:sldMkLst>
          <pc:docMk/>
          <pc:sldMk cId="3663464543" sldId="986"/>
        </pc:sldMkLst>
        <pc:spChg chg="mod">
          <ac:chgData name="ZAMTANG@NAVER.COM" userId="750a74194929a6bb" providerId="LiveId" clId="{0F7954D7-0367-48EA-839E-8DE44C6CE1A5}" dt="2025-01-10T08:52:04.548" v="2165" actId="20577"/>
          <ac:spMkLst>
            <pc:docMk/>
            <pc:sldMk cId="3663464543" sldId="986"/>
            <ac:spMk id="2" creationId="{675E663D-5534-73B2-C2AB-E14EAE398339}"/>
          </ac:spMkLst>
        </pc:spChg>
        <pc:spChg chg="mod">
          <ac:chgData name="ZAMTANG@NAVER.COM" userId="750a74194929a6bb" providerId="LiveId" clId="{0F7954D7-0367-48EA-839E-8DE44C6CE1A5}" dt="2025-01-10T08:41:19.637" v="2158" actId="20577"/>
          <ac:spMkLst>
            <pc:docMk/>
            <pc:sldMk cId="3663464543" sldId="986"/>
            <ac:spMk id="3" creationId="{B18F684B-17D1-B1F9-9C2C-53314118D507}"/>
          </ac:spMkLst>
        </pc:spChg>
        <pc:picChg chg="mod">
          <ac:chgData name="ZAMTANG@NAVER.COM" userId="750a74194929a6bb" providerId="LiveId" clId="{0F7954D7-0367-48EA-839E-8DE44C6CE1A5}" dt="2025-01-10T08:52:12.126" v="2168" actId="1076"/>
          <ac:picMkLst>
            <pc:docMk/>
            <pc:sldMk cId="3663464543" sldId="986"/>
            <ac:picMk id="5" creationId="{66DA8801-DC73-E636-D4DE-C4978651C56D}"/>
          </ac:picMkLst>
        </pc:picChg>
      </pc:sldChg>
      <pc:sldChg chg="modSp add del mod">
        <pc:chgData name="ZAMTANG@NAVER.COM" userId="750a74194929a6bb" providerId="LiveId" clId="{0F7954D7-0367-48EA-839E-8DE44C6CE1A5}" dt="2025-01-10T08:41:24.976" v="2159" actId="47"/>
        <pc:sldMkLst>
          <pc:docMk/>
          <pc:sldMk cId="655087302" sldId="987"/>
        </pc:sldMkLst>
        <pc:spChg chg="mod">
          <ac:chgData name="ZAMTANG@NAVER.COM" userId="750a74194929a6bb" providerId="LiveId" clId="{0F7954D7-0367-48EA-839E-8DE44C6CE1A5}" dt="2025-01-10T03:59:54.261" v="757"/>
          <ac:spMkLst>
            <pc:docMk/>
            <pc:sldMk cId="655087302" sldId="987"/>
            <ac:spMk id="2" creationId="{0A6BA934-E67A-E53B-8B55-35D5961D2AFB}"/>
          </ac:spMkLst>
        </pc:spChg>
        <pc:picChg chg="mod">
          <ac:chgData name="ZAMTANG@NAVER.COM" userId="750a74194929a6bb" providerId="LiveId" clId="{0F7954D7-0367-48EA-839E-8DE44C6CE1A5}" dt="2025-01-10T04:00:10.337" v="760" actId="1076"/>
          <ac:picMkLst>
            <pc:docMk/>
            <pc:sldMk cId="655087302" sldId="987"/>
            <ac:picMk id="5" creationId="{EF8E6B7B-C842-F76A-EEAE-9EA5859475A4}"/>
          </ac:picMkLst>
        </pc:picChg>
      </pc:sldChg>
      <pc:sldChg chg="del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2503548281" sldId="988"/>
        </pc:sldMkLst>
        <pc:spChg chg="mod">
          <ac:chgData name="ZAMTANG@NAVER.COM" userId="750a74194929a6bb" providerId="LiveId" clId="{0F7954D7-0367-48EA-839E-8DE44C6CE1A5}" dt="2025-01-10T04:01:51.078" v="777"/>
          <ac:spMkLst>
            <pc:docMk/>
            <pc:sldMk cId="2503548281" sldId="988"/>
            <ac:spMk id="2" creationId="{2308C7D2-B05A-253E-7272-D841B0F6F294}"/>
          </ac:spMkLst>
        </pc:spChg>
        <pc:picChg chg="del">
          <ac:chgData name="ZAMTANG@NAVER.COM" userId="750a74194929a6bb" providerId="LiveId" clId="{0F7954D7-0367-48EA-839E-8DE44C6CE1A5}" dt="2025-01-10T04:02:10.540" v="778" actId="478"/>
          <ac:picMkLst>
            <pc:docMk/>
            <pc:sldMk cId="2503548281" sldId="988"/>
            <ac:picMk id="5" creationId="{0B710730-83DD-BE6F-6D37-51772045A507}"/>
          </ac:picMkLst>
        </pc:picChg>
      </pc:sldChg>
      <pc:sldChg chg="add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781022034" sldId="989"/>
        </pc:sldMkLst>
        <pc:spChg chg="mod">
          <ac:chgData name="ZAMTANG@NAVER.COM" userId="750a74194929a6bb" providerId="LiveId" clId="{0F7954D7-0367-48EA-839E-8DE44C6CE1A5}" dt="2025-01-10T04:03:10.668" v="786" actId="113"/>
          <ac:spMkLst>
            <pc:docMk/>
            <pc:sldMk cId="781022034" sldId="989"/>
            <ac:spMk id="2" creationId="{34221836-844A-ED86-50C1-345FD17AE948}"/>
          </ac:spMkLst>
        </pc:spChg>
        <pc:picChg chg="add mod">
          <ac:chgData name="ZAMTANG@NAVER.COM" userId="750a74194929a6bb" providerId="LiveId" clId="{0F7954D7-0367-48EA-839E-8DE44C6CE1A5}" dt="2025-01-10T04:03:27.520" v="789" actId="1076"/>
          <ac:picMkLst>
            <pc:docMk/>
            <pc:sldMk cId="781022034" sldId="989"/>
            <ac:picMk id="5" creationId="{C0D4084B-D20F-3FF0-B034-D0C6C94A54A2}"/>
          </ac:picMkLst>
        </pc:picChg>
      </pc:sldChg>
      <pc:sldChg chg="modSp add del mod">
        <pc:chgData name="ZAMTANG@NAVER.COM" userId="750a74194929a6bb" providerId="LiveId" clId="{0F7954D7-0367-48EA-839E-8DE44C6CE1A5}" dt="2025-01-10T08:41:24.976" v="2159" actId="47"/>
        <pc:sldMkLst>
          <pc:docMk/>
          <pc:sldMk cId="1670273909" sldId="990"/>
        </pc:sldMkLst>
        <pc:spChg chg="mod">
          <ac:chgData name="ZAMTANG@NAVER.COM" userId="750a74194929a6bb" providerId="LiveId" clId="{0F7954D7-0367-48EA-839E-8DE44C6CE1A5}" dt="2025-01-10T04:04:39.542" v="792" actId="113"/>
          <ac:spMkLst>
            <pc:docMk/>
            <pc:sldMk cId="1670273909" sldId="990"/>
            <ac:spMk id="2" creationId="{9CD1F9AB-742A-C46D-F4FD-F77DD36E9FD6}"/>
          </ac:spMkLst>
        </pc:spChg>
        <pc:picChg chg="mod">
          <ac:chgData name="ZAMTANG@NAVER.COM" userId="750a74194929a6bb" providerId="LiveId" clId="{0F7954D7-0367-48EA-839E-8DE44C6CE1A5}" dt="2025-01-10T04:04:56.993" v="795" actId="1076"/>
          <ac:picMkLst>
            <pc:docMk/>
            <pc:sldMk cId="1670273909" sldId="990"/>
            <ac:picMk id="5" creationId="{E84F3D45-7E6F-6B7B-7CA0-8D119D6E5E38}"/>
          </ac:picMkLst>
        </pc:picChg>
      </pc:sldChg>
      <pc:sldChg chg="modSp add del mod">
        <pc:chgData name="ZAMTANG@NAVER.COM" userId="750a74194929a6bb" providerId="LiveId" clId="{0F7954D7-0367-48EA-839E-8DE44C6CE1A5}" dt="2025-01-10T08:41:24.976" v="2159" actId="47"/>
        <pc:sldMkLst>
          <pc:docMk/>
          <pc:sldMk cId="3482452604" sldId="991"/>
        </pc:sldMkLst>
        <pc:spChg chg="mod">
          <ac:chgData name="ZAMTANG@NAVER.COM" userId="750a74194929a6bb" providerId="LiveId" clId="{0F7954D7-0367-48EA-839E-8DE44C6CE1A5}" dt="2025-01-10T04:05:29.353" v="798" actId="113"/>
          <ac:spMkLst>
            <pc:docMk/>
            <pc:sldMk cId="3482452604" sldId="991"/>
            <ac:spMk id="2" creationId="{7B14F3C9-DADF-C590-7FB8-2CA7B730E479}"/>
          </ac:spMkLst>
        </pc:spChg>
        <pc:picChg chg="mod">
          <ac:chgData name="ZAMTANG@NAVER.COM" userId="750a74194929a6bb" providerId="LiveId" clId="{0F7954D7-0367-48EA-839E-8DE44C6CE1A5}" dt="2025-01-10T04:05:46.001" v="803" actId="1076"/>
          <ac:picMkLst>
            <pc:docMk/>
            <pc:sldMk cId="3482452604" sldId="991"/>
            <ac:picMk id="5" creationId="{FB345DF4-7593-4033-029E-DF87FD1B6DCA}"/>
          </ac:picMkLst>
        </pc:picChg>
      </pc:sldChg>
      <pc:sldChg chg="add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2189949595" sldId="992"/>
        </pc:sldMkLst>
        <pc:spChg chg="mod">
          <ac:chgData name="ZAMTANG@NAVER.COM" userId="750a74194929a6bb" providerId="LiveId" clId="{0F7954D7-0367-48EA-839E-8DE44C6CE1A5}" dt="2025-01-10T04:06:48.367" v="806" actId="113"/>
          <ac:spMkLst>
            <pc:docMk/>
            <pc:sldMk cId="2189949595" sldId="992"/>
            <ac:spMk id="2" creationId="{033D2503-A13B-367A-F3C5-ED8B538578D2}"/>
          </ac:spMkLst>
        </pc:spChg>
        <pc:picChg chg="mod">
          <ac:chgData name="ZAMTANG@NAVER.COM" userId="750a74194929a6bb" providerId="LiveId" clId="{0F7954D7-0367-48EA-839E-8DE44C6CE1A5}" dt="2025-01-10T04:08:45.386" v="820" actId="14100"/>
          <ac:picMkLst>
            <pc:docMk/>
            <pc:sldMk cId="2189949595" sldId="992"/>
            <ac:picMk id="5" creationId="{E407F9FD-FED1-07DB-F0D4-87E1C313F866}"/>
          </ac:picMkLst>
        </pc:picChg>
        <pc:picChg chg="add mod">
          <ac:chgData name="ZAMTANG@NAVER.COM" userId="750a74194929a6bb" providerId="LiveId" clId="{0F7954D7-0367-48EA-839E-8DE44C6CE1A5}" dt="2025-01-10T04:08:51.113" v="822" actId="14100"/>
          <ac:picMkLst>
            <pc:docMk/>
            <pc:sldMk cId="2189949595" sldId="992"/>
            <ac:picMk id="6" creationId="{5369F1AD-CE0E-4960-FE55-5AECD45501AF}"/>
          </ac:picMkLst>
        </pc:picChg>
        <pc:picChg chg="add mod">
          <ac:chgData name="ZAMTANG@NAVER.COM" userId="750a74194929a6bb" providerId="LiveId" clId="{0F7954D7-0367-48EA-839E-8DE44C6CE1A5}" dt="2025-01-10T04:08:41.809" v="819" actId="1076"/>
          <ac:picMkLst>
            <pc:docMk/>
            <pc:sldMk cId="2189949595" sldId="992"/>
            <ac:picMk id="8" creationId="{1795AA9E-CD6A-B323-945F-A62B99A19CA2}"/>
          </ac:picMkLst>
        </pc:picChg>
      </pc:sldChg>
      <pc:sldChg chg="add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2962114462" sldId="993"/>
        </pc:sldMkLst>
        <pc:spChg chg="mod">
          <ac:chgData name="ZAMTANG@NAVER.COM" userId="750a74194929a6bb" providerId="LiveId" clId="{0F7954D7-0367-48EA-839E-8DE44C6CE1A5}" dt="2025-01-10T04:09:57.004" v="825" actId="113"/>
          <ac:spMkLst>
            <pc:docMk/>
            <pc:sldMk cId="2962114462" sldId="993"/>
            <ac:spMk id="2" creationId="{2B60E7C8-6EC7-F8CB-FA10-B6B1DA34D170}"/>
          </ac:spMkLst>
        </pc:spChg>
        <pc:picChg chg="mod">
          <ac:chgData name="ZAMTANG@NAVER.COM" userId="750a74194929a6bb" providerId="LiveId" clId="{0F7954D7-0367-48EA-839E-8DE44C6CE1A5}" dt="2025-01-10T04:10:42.060" v="836" actId="1076"/>
          <ac:picMkLst>
            <pc:docMk/>
            <pc:sldMk cId="2962114462" sldId="993"/>
            <ac:picMk id="5" creationId="{D2F88089-AACC-5D84-6E5C-0979C14E77AF}"/>
          </ac:picMkLst>
        </pc:picChg>
        <pc:picChg chg="add mod">
          <ac:chgData name="ZAMTANG@NAVER.COM" userId="750a74194929a6bb" providerId="LiveId" clId="{0F7954D7-0367-48EA-839E-8DE44C6CE1A5}" dt="2025-01-10T04:10:38.908" v="835" actId="1076"/>
          <ac:picMkLst>
            <pc:docMk/>
            <pc:sldMk cId="2962114462" sldId="993"/>
            <ac:picMk id="6" creationId="{6A333279-7622-8591-4969-F9478454E068}"/>
          </ac:picMkLst>
        </pc:picChg>
      </pc:sldChg>
      <pc:sldChg chg="del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336454015" sldId="994"/>
        </pc:sldMkLst>
        <pc:spChg chg="mod">
          <ac:chgData name="ZAMTANG@NAVER.COM" userId="750a74194929a6bb" providerId="LiveId" clId="{0F7954D7-0367-48EA-839E-8DE44C6CE1A5}" dt="2025-01-10T04:11:25.073" v="839" actId="113"/>
          <ac:spMkLst>
            <pc:docMk/>
            <pc:sldMk cId="336454015" sldId="994"/>
            <ac:spMk id="2" creationId="{A00E3A3A-CED0-B05E-6B15-62B83912B805}"/>
          </ac:spMkLst>
        </pc:spChg>
        <pc:picChg chg="mod">
          <ac:chgData name="ZAMTANG@NAVER.COM" userId="750a74194929a6bb" providerId="LiveId" clId="{0F7954D7-0367-48EA-839E-8DE44C6CE1A5}" dt="2025-01-10T04:11:52.826" v="844" actId="1076"/>
          <ac:picMkLst>
            <pc:docMk/>
            <pc:sldMk cId="336454015" sldId="994"/>
            <ac:picMk id="5" creationId="{8996B73E-3303-3165-3985-F585D75EBDF4}"/>
          </ac:picMkLst>
        </pc:picChg>
        <pc:picChg chg="del">
          <ac:chgData name="ZAMTANG@NAVER.COM" userId="750a74194929a6bb" providerId="LiveId" clId="{0F7954D7-0367-48EA-839E-8DE44C6CE1A5}" dt="2025-01-10T04:11:39.649" v="841" actId="478"/>
          <ac:picMkLst>
            <pc:docMk/>
            <pc:sldMk cId="336454015" sldId="994"/>
            <ac:picMk id="6" creationId="{121EBE06-A8C0-C4B5-77B3-FD9C61C3AECB}"/>
          </ac:picMkLst>
        </pc:picChg>
      </pc:sldChg>
      <pc:sldChg chg="modSp add del mod">
        <pc:chgData name="ZAMTANG@NAVER.COM" userId="750a74194929a6bb" providerId="LiveId" clId="{0F7954D7-0367-48EA-839E-8DE44C6CE1A5}" dt="2025-01-10T08:41:24.976" v="2159" actId="47"/>
        <pc:sldMkLst>
          <pc:docMk/>
          <pc:sldMk cId="57349751" sldId="995"/>
        </pc:sldMkLst>
        <pc:spChg chg="mod">
          <ac:chgData name="ZAMTANG@NAVER.COM" userId="750a74194929a6bb" providerId="LiveId" clId="{0F7954D7-0367-48EA-839E-8DE44C6CE1A5}" dt="2025-01-10T04:12:10.783" v="847" actId="20577"/>
          <ac:spMkLst>
            <pc:docMk/>
            <pc:sldMk cId="57349751" sldId="995"/>
            <ac:spMk id="2" creationId="{41FC0FB4-C6DF-0E10-8592-B0192B4BC5D9}"/>
          </ac:spMkLst>
        </pc:spChg>
        <pc:picChg chg="mod">
          <ac:chgData name="ZAMTANG@NAVER.COM" userId="750a74194929a6bb" providerId="LiveId" clId="{0F7954D7-0367-48EA-839E-8DE44C6CE1A5}" dt="2025-01-10T04:12:15.885" v="849" actId="1076"/>
          <ac:picMkLst>
            <pc:docMk/>
            <pc:sldMk cId="57349751" sldId="995"/>
            <ac:picMk id="5" creationId="{0DA95BB2-36D6-6AFA-6166-1409F3E7E8B0}"/>
          </ac:picMkLst>
        </pc:picChg>
      </pc:sldChg>
      <pc:sldChg chg="del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982388350" sldId="996"/>
        </pc:sldMkLst>
        <pc:spChg chg="mod">
          <ac:chgData name="ZAMTANG@NAVER.COM" userId="750a74194929a6bb" providerId="LiveId" clId="{0F7954D7-0367-48EA-839E-8DE44C6CE1A5}" dt="2025-01-10T04:14:25.720" v="867" actId="12"/>
          <ac:spMkLst>
            <pc:docMk/>
            <pc:sldMk cId="982388350" sldId="996"/>
            <ac:spMk id="2" creationId="{351D4891-1474-A548-C2AC-882D7D7070EE}"/>
          </ac:spMkLst>
        </pc:spChg>
        <pc:picChg chg="del">
          <ac:chgData name="ZAMTANG@NAVER.COM" userId="750a74194929a6bb" providerId="LiveId" clId="{0F7954D7-0367-48EA-839E-8DE44C6CE1A5}" dt="2025-01-10T04:14:20.321" v="866" actId="478"/>
          <ac:picMkLst>
            <pc:docMk/>
            <pc:sldMk cId="982388350" sldId="996"/>
            <ac:picMk id="5" creationId="{709D1593-2023-C7A6-BE56-7E235B6AC46C}"/>
          </ac:picMkLst>
        </pc:picChg>
      </pc:sldChg>
      <pc:sldChg chg="add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2991845581" sldId="997"/>
        </pc:sldMkLst>
        <pc:spChg chg="mod">
          <ac:chgData name="ZAMTANG@NAVER.COM" userId="750a74194929a6bb" providerId="LiveId" clId="{0F7954D7-0367-48EA-839E-8DE44C6CE1A5}" dt="2025-01-10T04:16:10.464" v="875" actId="113"/>
          <ac:spMkLst>
            <pc:docMk/>
            <pc:sldMk cId="2991845581" sldId="997"/>
            <ac:spMk id="2" creationId="{70863C87-C9C0-DF33-4002-6314C8A2B5E0}"/>
          </ac:spMkLst>
        </pc:spChg>
        <pc:picChg chg="add mod">
          <ac:chgData name="ZAMTANG@NAVER.COM" userId="750a74194929a6bb" providerId="LiveId" clId="{0F7954D7-0367-48EA-839E-8DE44C6CE1A5}" dt="2025-01-10T04:16:41.144" v="880" actId="1076"/>
          <ac:picMkLst>
            <pc:docMk/>
            <pc:sldMk cId="2991845581" sldId="997"/>
            <ac:picMk id="5" creationId="{71C8BCB7-8FF5-7C6C-7F8F-AAAEA647FDE9}"/>
          </ac:picMkLst>
        </pc:picChg>
      </pc:sldChg>
      <pc:sldChg chg="modSp add del mod">
        <pc:chgData name="ZAMTANG@NAVER.COM" userId="750a74194929a6bb" providerId="LiveId" clId="{0F7954D7-0367-48EA-839E-8DE44C6CE1A5}" dt="2025-01-10T08:41:24.976" v="2159" actId="47"/>
        <pc:sldMkLst>
          <pc:docMk/>
          <pc:sldMk cId="2439183973" sldId="998"/>
        </pc:sldMkLst>
        <pc:spChg chg="mod">
          <ac:chgData name="ZAMTANG@NAVER.COM" userId="750a74194929a6bb" providerId="LiveId" clId="{0F7954D7-0367-48EA-839E-8DE44C6CE1A5}" dt="2025-01-10T04:18:00.433" v="883" actId="113"/>
          <ac:spMkLst>
            <pc:docMk/>
            <pc:sldMk cId="2439183973" sldId="998"/>
            <ac:spMk id="2" creationId="{8037AF41-AD2C-07BF-BCA9-B7D42A7E3B10}"/>
          </ac:spMkLst>
        </pc:spChg>
        <pc:picChg chg="mod">
          <ac:chgData name="ZAMTANG@NAVER.COM" userId="750a74194929a6bb" providerId="LiveId" clId="{0F7954D7-0367-48EA-839E-8DE44C6CE1A5}" dt="2025-01-10T04:18:19.476" v="886" actId="1076"/>
          <ac:picMkLst>
            <pc:docMk/>
            <pc:sldMk cId="2439183973" sldId="998"/>
            <ac:picMk id="5" creationId="{7BDC5E4F-F4BF-2FCD-819B-C41D278839F1}"/>
          </ac:picMkLst>
        </pc:picChg>
      </pc:sldChg>
      <pc:sldChg chg="addSp del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3560035326" sldId="999"/>
        </pc:sldMkLst>
        <pc:spChg chg="mod">
          <ac:chgData name="ZAMTANG@NAVER.COM" userId="750a74194929a6bb" providerId="LiveId" clId="{0F7954D7-0367-48EA-839E-8DE44C6CE1A5}" dt="2025-01-10T04:19:49.689" v="889" actId="113"/>
          <ac:spMkLst>
            <pc:docMk/>
            <pc:sldMk cId="3560035326" sldId="999"/>
            <ac:spMk id="2" creationId="{A9CACD2F-C854-428A-1E82-74700D6D060F}"/>
          </ac:spMkLst>
        </pc:spChg>
        <pc:picChg chg="del mod">
          <ac:chgData name="ZAMTANG@NAVER.COM" userId="750a74194929a6bb" providerId="LiveId" clId="{0F7954D7-0367-48EA-839E-8DE44C6CE1A5}" dt="2025-01-10T04:20:38.160" v="897" actId="478"/>
          <ac:picMkLst>
            <pc:docMk/>
            <pc:sldMk cId="3560035326" sldId="999"/>
            <ac:picMk id="5" creationId="{0761FB89-F83D-0191-E5D1-FFDB4B18204D}"/>
          </ac:picMkLst>
        </pc:picChg>
        <pc:picChg chg="add del mod">
          <ac:chgData name="ZAMTANG@NAVER.COM" userId="750a74194929a6bb" providerId="LiveId" clId="{0F7954D7-0367-48EA-839E-8DE44C6CE1A5}" dt="2025-01-10T04:20:38.934" v="898" actId="478"/>
          <ac:picMkLst>
            <pc:docMk/>
            <pc:sldMk cId="3560035326" sldId="999"/>
            <ac:picMk id="6" creationId="{952087F4-7116-565E-0115-8F127F982DF4}"/>
          </ac:picMkLst>
        </pc:picChg>
      </pc:sldChg>
      <pc:sldChg chg="addSp modSp add del mod">
        <pc:chgData name="ZAMTANG@NAVER.COM" userId="750a74194929a6bb" providerId="LiveId" clId="{0F7954D7-0367-48EA-839E-8DE44C6CE1A5}" dt="2025-01-10T08:41:24.976" v="2159" actId="47"/>
        <pc:sldMkLst>
          <pc:docMk/>
          <pc:sldMk cId="622610589" sldId="1000"/>
        </pc:sldMkLst>
        <pc:spChg chg="mod">
          <ac:chgData name="ZAMTANG@NAVER.COM" userId="750a74194929a6bb" providerId="LiveId" clId="{0F7954D7-0367-48EA-839E-8DE44C6CE1A5}" dt="2025-01-10T04:20:57.669" v="902" actId="12"/>
          <ac:spMkLst>
            <pc:docMk/>
            <pc:sldMk cId="622610589" sldId="1000"/>
            <ac:spMk id="2" creationId="{78CDE56F-F828-B776-873B-F35812668517}"/>
          </ac:spMkLst>
        </pc:spChg>
        <pc:spChg chg="add mod">
          <ac:chgData name="ZAMTANG@NAVER.COM" userId="750a74194929a6bb" providerId="LiveId" clId="{0F7954D7-0367-48EA-839E-8DE44C6CE1A5}" dt="2025-01-10T04:22:25.951" v="914"/>
          <ac:spMkLst>
            <pc:docMk/>
            <pc:sldMk cId="622610589" sldId="1000"/>
            <ac:spMk id="8" creationId="{88E9CCC7-C14D-0A70-F5C4-584D2B172F65}"/>
          </ac:spMkLst>
        </pc:spChg>
        <pc:picChg chg="add mod">
          <ac:chgData name="ZAMTANG@NAVER.COM" userId="750a74194929a6bb" providerId="LiveId" clId="{0F7954D7-0367-48EA-839E-8DE44C6CE1A5}" dt="2025-01-10T04:21:30.270" v="909" actId="14100"/>
          <ac:picMkLst>
            <pc:docMk/>
            <pc:sldMk cId="622610589" sldId="1000"/>
            <ac:picMk id="5" creationId="{3850A6EC-355A-254B-EF1B-FB4CAB6ADD7A}"/>
          </ac:picMkLst>
        </pc:picChg>
        <pc:picChg chg="add mod">
          <ac:chgData name="ZAMTANG@NAVER.COM" userId="750a74194929a6bb" providerId="LiveId" clId="{0F7954D7-0367-48EA-839E-8DE44C6CE1A5}" dt="2025-01-10T04:21:36.211" v="911" actId="14100"/>
          <ac:picMkLst>
            <pc:docMk/>
            <pc:sldMk cId="622610589" sldId="1000"/>
            <ac:picMk id="7" creationId="{36E7D868-5768-25E8-832C-F60E42E03A67}"/>
          </ac:picMkLst>
        </pc:picChg>
      </pc:sldChg>
      <pc:sldChg chg="addSp modSp add del mod ord">
        <pc:chgData name="ZAMTANG@NAVER.COM" userId="750a74194929a6bb" providerId="LiveId" clId="{0F7954D7-0367-48EA-839E-8DE44C6CE1A5}" dt="2025-01-10T08:41:24.976" v="2159" actId="47"/>
        <pc:sldMkLst>
          <pc:docMk/>
          <pc:sldMk cId="4031227137" sldId="1001"/>
        </pc:sldMkLst>
        <pc:spChg chg="mod">
          <ac:chgData name="ZAMTANG@NAVER.COM" userId="750a74194929a6bb" providerId="LiveId" clId="{0F7954D7-0367-48EA-839E-8DE44C6CE1A5}" dt="2025-01-10T04:25:05.673" v="946" actId="20577"/>
          <ac:spMkLst>
            <pc:docMk/>
            <pc:sldMk cId="4031227137" sldId="1001"/>
            <ac:spMk id="2" creationId="{538E8019-B402-6FCD-BB84-29E9F65C7534}"/>
          </ac:spMkLst>
        </pc:spChg>
        <pc:picChg chg="add mod">
          <ac:chgData name="ZAMTANG@NAVER.COM" userId="750a74194929a6bb" providerId="LiveId" clId="{0F7954D7-0367-48EA-839E-8DE44C6CE1A5}" dt="2025-01-10T04:23:58.854" v="939" actId="1076"/>
          <ac:picMkLst>
            <pc:docMk/>
            <pc:sldMk cId="4031227137" sldId="1001"/>
            <ac:picMk id="5" creationId="{E15363B0-504F-3CA7-66C7-83E960410D0D}"/>
          </ac:picMkLst>
        </pc:picChg>
      </pc:sldChg>
      <pc:sldChg chg="add del">
        <pc:chgData name="ZAMTANG@NAVER.COM" userId="750a74194929a6bb" providerId="LiveId" clId="{0F7954D7-0367-48EA-839E-8DE44C6CE1A5}" dt="2025-01-10T08:41:24.976" v="2159" actId="47"/>
        <pc:sldMkLst>
          <pc:docMk/>
          <pc:sldMk cId="351034682" sldId="1002"/>
        </pc:sldMkLst>
      </pc:sldChg>
      <pc:sldChg chg="delSp modSp add mod">
        <pc:chgData name="ZAMTANG@NAVER.COM" userId="750a74194929a6bb" providerId="LiveId" clId="{0F7954D7-0367-48EA-839E-8DE44C6CE1A5}" dt="2025-01-10T06:47:43.424" v="1307" actId="478"/>
        <pc:sldMkLst>
          <pc:docMk/>
          <pc:sldMk cId="601595992" sldId="1003"/>
        </pc:sldMkLst>
        <pc:spChg chg="mod">
          <ac:chgData name="ZAMTANG@NAVER.COM" userId="750a74194929a6bb" providerId="LiveId" clId="{0F7954D7-0367-48EA-839E-8DE44C6CE1A5}" dt="2025-01-10T06:47:35.779" v="1306"/>
          <ac:spMkLst>
            <pc:docMk/>
            <pc:sldMk cId="601595992" sldId="1003"/>
            <ac:spMk id="2" creationId="{060975E5-C1DE-3870-200D-96D413D72BB3}"/>
          </ac:spMkLst>
        </pc:spChg>
        <pc:picChg chg="del">
          <ac:chgData name="ZAMTANG@NAVER.COM" userId="750a74194929a6bb" providerId="LiveId" clId="{0F7954D7-0367-48EA-839E-8DE44C6CE1A5}" dt="2025-01-10T06:47:43.424" v="1307" actId="478"/>
          <ac:picMkLst>
            <pc:docMk/>
            <pc:sldMk cId="601595992" sldId="1003"/>
            <ac:picMk id="10" creationId="{AE8BE87F-8F59-465E-22C8-BF2ED5ED6973}"/>
          </ac:picMkLst>
        </pc:picChg>
      </pc:sldChg>
      <pc:sldChg chg="addSp modSp add mod">
        <pc:chgData name="ZAMTANG@NAVER.COM" userId="750a74194929a6bb" providerId="LiveId" clId="{0F7954D7-0367-48EA-839E-8DE44C6CE1A5}" dt="2025-01-10T06:51:14.760" v="1344" actId="14100"/>
        <pc:sldMkLst>
          <pc:docMk/>
          <pc:sldMk cId="252872527" sldId="1004"/>
        </pc:sldMkLst>
        <pc:spChg chg="mod">
          <ac:chgData name="ZAMTANG@NAVER.COM" userId="750a74194929a6bb" providerId="LiveId" clId="{0F7954D7-0367-48EA-839E-8DE44C6CE1A5}" dt="2025-01-10T06:49:20.947" v="1328"/>
          <ac:spMkLst>
            <pc:docMk/>
            <pc:sldMk cId="252872527" sldId="1004"/>
            <ac:spMk id="2" creationId="{2AB04EC4-708F-33BC-138E-403BC0321AAF}"/>
          </ac:spMkLst>
        </pc:spChg>
        <pc:spChg chg="add mod">
          <ac:chgData name="ZAMTANG@NAVER.COM" userId="750a74194929a6bb" providerId="LiveId" clId="{0F7954D7-0367-48EA-839E-8DE44C6CE1A5}" dt="2025-01-10T06:51:14.760" v="1344" actId="14100"/>
          <ac:spMkLst>
            <pc:docMk/>
            <pc:sldMk cId="252872527" sldId="1004"/>
            <ac:spMk id="6" creationId="{14A41A78-3DC8-0C64-53A2-2FD336233CDA}"/>
          </ac:spMkLst>
        </pc:spChg>
        <pc:picChg chg="add mod">
          <ac:chgData name="ZAMTANG@NAVER.COM" userId="750a74194929a6bb" providerId="LiveId" clId="{0F7954D7-0367-48EA-839E-8DE44C6CE1A5}" dt="2025-01-10T06:49:43.012" v="1331" actId="1076"/>
          <ac:picMkLst>
            <pc:docMk/>
            <pc:sldMk cId="252872527" sldId="1004"/>
            <ac:picMk id="5" creationId="{62BC6A7E-CF86-7DAF-0FF4-7B7D97068B2E}"/>
          </ac:picMkLst>
        </pc:picChg>
      </pc:sldChg>
      <pc:sldChg chg="modSp add del mod">
        <pc:chgData name="ZAMTANG@NAVER.COM" userId="750a74194929a6bb" providerId="LiveId" clId="{0F7954D7-0367-48EA-839E-8DE44C6CE1A5}" dt="2025-01-10T06:51:31.010" v="1347" actId="47"/>
        <pc:sldMkLst>
          <pc:docMk/>
          <pc:sldMk cId="1547871027" sldId="1005"/>
        </pc:sldMkLst>
        <pc:spChg chg="mod">
          <ac:chgData name="ZAMTANG@NAVER.COM" userId="750a74194929a6bb" providerId="LiveId" clId="{0F7954D7-0367-48EA-839E-8DE44C6CE1A5}" dt="2025-01-10T06:51:29.261" v="1346" actId="20577"/>
          <ac:spMkLst>
            <pc:docMk/>
            <pc:sldMk cId="1547871027" sldId="1005"/>
            <ac:spMk id="6" creationId="{F2B202A7-A11E-B79C-CFDA-9755A48D9237}"/>
          </ac:spMkLst>
        </pc:spChg>
      </pc:sldChg>
      <pc:sldChg chg="add">
        <pc:chgData name="ZAMTANG@NAVER.COM" userId="750a74194929a6bb" providerId="LiveId" clId="{0F7954D7-0367-48EA-839E-8DE44C6CE1A5}" dt="2025-01-10T06:53:47.351" v="1436"/>
        <pc:sldMkLst>
          <pc:docMk/>
          <pc:sldMk cId="1912104564" sldId="1005"/>
        </pc:sldMkLst>
      </pc:sldChg>
      <pc:sldChg chg="addSp modSp add mod">
        <pc:chgData name="ZAMTANG@NAVER.COM" userId="750a74194929a6bb" providerId="LiveId" clId="{0F7954D7-0367-48EA-839E-8DE44C6CE1A5}" dt="2025-01-10T06:56:20.359" v="1465" actId="1076"/>
        <pc:sldMkLst>
          <pc:docMk/>
          <pc:sldMk cId="4039057910" sldId="1006"/>
        </pc:sldMkLst>
        <pc:spChg chg="mod">
          <ac:chgData name="ZAMTANG@NAVER.COM" userId="750a74194929a6bb" providerId="LiveId" clId="{0F7954D7-0367-48EA-839E-8DE44C6CE1A5}" dt="2025-01-10T06:55:58.037" v="1459" actId="20577"/>
          <ac:spMkLst>
            <pc:docMk/>
            <pc:sldMk cId="4039057910" sldId="1006"/>
            <ac:spMk id="2" creationId="{51798C9A-B2B5-328B-665A-7E11E38D5D8D}"/>
          </ac:spMkLst>
        </pc:spChg>
        <pc:picChg chg="mod">
          <ac:chgData name="ZAMTANG@NAVER.COM" userId="750a74194929a6bb" providerId="LiveId" clId="{0F7954D7-0367-48EA-839E-8DE44C6CE1A5}" dt="2025-01-10T06:56:08.861" v="1462" actId="1076"/>
          <ac:picMkLst>
            <pc:docMk/>
            <pc:sldMk cId="4039057910" sldId="1006"/>
            <ac:picMk id="5" creationId="{910BF180-682A-7114-7972-4A02D551A4CC}"/>
          </ac:picMkLst>
        </pc:picChg>
        <pc:picChg chg="add mod">
          <ac:chgData name="ZAMTANG@NAVER.COM" userId="750a74194929a6bb" providerId="LiveId" clId="{0F7954D7-0367-48EA-839E-8DE44C6CE1A5}" dt="2025-01-10T06:56:20.359" v="1465" actId="1076"/>
          <ac:picMkLst>
            <pc:docMk/>
            <pc:sldMk cId="4039057910" sldId="1006"/>
            <ac:picMk id="6" creationId="{A000545D-50F8-629E-27F6-6044A946BC35}"/>
          </ac:picMkLst>
        </pc:picChg>
      </pc:sldChg>
      <pc:sldChg chg="addSp modSp add mod">
        <pc:chgData name="ZAMTANG@NAVER.COM" userId="750a74194929a6bb" providerId="LiveId" clId="{0F7954D7-0367-48EA-839E-8DE44C6CE1A5}" dt="2025-01-10T06:57:07.474" v="1471" actId="1076"/>
        <pc:sldMkLst>
          <pc:docMk/>
          <pc:sldMk cId="3487351635" sldId="1007"/>
        </pc:sldMkLst>
        <pc:spChg chg="mod">
          <ac:chgData name="ZAMTANG@NAVER.COM" userId="750a74194929a6bb" providerId="LiveId" clId="{0F7954D7-0367-48EA-839E-8DE44C6CE1A5}" dt="2025-01-10T06:56:46.733" v="1467"/>
          <ac:spMkLst>
            <pc:docMk/>
            <pc:sldMk cId="3487351635" sldId="1007"/>
            <ac:spMk id="2" creationId="{8CA2CA19-5B50-3D37-7679-D0B7B0733C99}"/>
          </ac:spMkLst>
        </pc:spChg>
        <pc:picChg chg="add mod">
          <ac:chgData name="ZAMTANG@NAVER.COM" userId="750a74194929a6bb" providerId="LiveId" clId="{0F7954D7-0367-48EA-839E-8DE44C6CE1A5}" dt="2025-01-10T06:57:07.474" v="1471" actId="1076"/>
          <ac:picMkLst>
            <pc:docMk/>
            <pc:sldMk cId="3487351635" sldId="1007"/>
            <ac:picMk id="5" creationId="{A8466D9E-5388-8ED4-BA8C-4D6A881E07E6}"/>
          </ac:picMkLst>
        </pc:picChg>
      </pc:sldChg>
      <pc:sldChg chg="addSp delSp modSp add mod">
        <pc:chgData name="ZAMTANG@NAVER.COM" userId="750a74194929a6bb" providerId="LiveId" clId="{0F7954D7-0367-48EA-839E-8DE44C6CE1A5}" dt="2025-01-10T07:03:59.405" v="1507" actId="478"/>
        <pc:sldMkLst>
          <pc:docMk/>
          <pc:sldMk cId="697977993" sldId="1008"/>
        </pc:sldMkLst>
        <pc:spChg chg="mod">
          <ac:chgData name="ZAMTANG@NAVER.COM" userId="750a74194929a6bb" providerId="LiveId" clId="{0F7954D7-0367-48EA-839E-8DE44C6CE1A5}" dt="2025-01-10T07:02:10.455" v="1496"/>
          <ac:spMkLst>
            <pc:docMk/>
            <pc:sldMk cId="697977993" sldId="1008"/>
            <ac:spMk id="2" creationId="{F21D2F1A-9498-490B-F5DD-BF51BB40DD68}"/>
          </ac:spMkLst>
        </pc:spChg>
        <pc:spChg chg="add del mod">
          <ac:chgData name="ZAMTANG@NAVER.COM" userId="750a74194929a6bb" providerId="LiveId" clId="{0F7954D7-0367-48EA-839E-8DE44C6CE1A5}" dt="2025-01-10T07:03:59.405" v="1507" actId="478"/>
          <ac:spMkLst>
            <pc:docMk/>
            <pc:sldMk cId="697977993" sldId="1008"/>
            <ac:spMk id="4" creationId="{065FF354-0CFC-5E6A-C507-86ADB173D619}"/>
          </ac:spMkLst>
        </pc:spChg>
        <pc:picChg chg="del mod">
          <ac:chgData name="ZAMTANG@NAVER.COM" userId="750a74194929a6bb" providerId="LiveId" clId="{0F7954D7-0367-48EA-839E-8DE44C6CE1A5}" dt="2025-01-10T07:03:50.437" v="1505" actId="478"/>
          <ac:picMkLst>
            <pc:docMk/>
            <pc:sldMk cId="697977993" sldId="1008"/>
            <ac:picMk id="5" creationId="{DF2D9BA7-15F9-3F29-C999-AF1D5605443E}"/>
          </ac:picMkLst>
        </pc:picChg>
      </pc:sldChg>
      <pc:sldChg chg="addSp modSp add mod">
        <pc:chgData name="ZAMTANG@NAVER.COM" userId="750a74194929a6bb" providerId="LiveId" clId="{0F7954D7-0367-48EA-839E-8DE44C6CE1A5}" dt="2025-01-10T07:05:48.063" v="1518" actId="1076"/>
        <pc:sldMkLst>
          <pc:docMk/>
          <pc:sldMk cId="850133834" sldId="1009"/>
        </pc:sldMkLst>
        <pc:spChg chg="mod">
          <ac:chgData name="ZAMTANG@NAVER.COM" userId="750a74194929a6bb" providerId="LiveId" clId="{0F7954D7-0367-48EA-839E-8DE44C6CE1A5}" dt="2025-01-10T07:04:09.155" v="1508"/>
          <ac:spMkLst>
            <pc:docMk/>
            <pc:sldMk cId="850133834" sldId="1009"/>
            <ac:spMk id="2" creationId="{90294B9B-A71A-285A-9689-586E278F0666}"/>
          </ac:spMkLst>
        </pc:spChg>
        <pc:spChg chg="mod">
          <ac:chgData name="ZAMTANG@NAVER.COM" userId="750a74194929a6bb" providerId="LiveId" clId="{0F7954D7-0367-48EA-839E-8DE44C6CE1A5}" dt="2025-01-10T07:05:26.206" v="1513"/>
          <ac:spMkLst>
            <pc:docMk/>
            <pc:sldMk cId="850133834" sldId="1009"/>
            <ac:spMk id="4" creationId="{7DEDB9E5-B057-06BF-B9CE-2FBC3AFEBB69}"/>
          </ac:spMkLst>
        </pc:spChg>
        <pc:picChg chg="add mod">
          <ac:chgData name="ZAMTANG@NAVER.COM" userId="750a74194929a6bb" providerId="LiveId" clId="{0F7954D7-0367-48EA-839E-8DE44C6CE1A5}" dt="2025-01-10T07:04:33.442" v="1511" actId="1076"/>
          <ac:picMkLst>
            <pc:docMk/>
            <pc:sldMk cId="850133834" sldId="1009"/>
            <ac:picMk id="6" creationId="{CA7708D6-01BB-B369-A871-656D78BC3CBB}"/>
          </ac:picMkLst>
        </pc:picChg>
        <pc:picChg chg="add mod">
          <ac:chgData name="ZAMTANG@NAVER.COM" userId="750a74194929a6bb" providerId="LiveId" clId="{0F7954D7-0367-48EA-839E-8DE44C6CE1A5}" dt="2025-01-10T07:05:48.063" v="1518" actId="1076"/>
          <ac:picMkLst>
            <pc:docMk/>
            <pc:sldMk cId="850133834" sldId="1009"/>
            <ac:picMk id="8" creationId="{CB263026-2105-B34C-7EFD-EC7D151DDB6B}"/>
          </ac:picMkLst>
        </pc:picChg>
      </pc:sldChg>
      <pc:sldChg chg="addSp modSp add mod">
        <pc:chgData name="ZAMTANG@NAVER.COM" userId="750a74194929a6bb" providerId="LiveId" clId="{0F7954D7-0367-48EA-839E-8DE44C6CE1A5}" dt="2025-01-10T07:06:32.768" v="1523" actId="1076"/>
        <pc:sldMkLst>
          <pc:docMk/>
          <pc:sldMk cId="3514450709" sldId="1010"/>
        </pc:sldMkLst>
        <pc:spChg chg="mod">
          <ac:chgData name="ZAMTANG@NAVER.COM" userId="750a74194929a6bb" providerId="LiveId" clId="{0F7954D7-0367-48EA-839E-8DE44C6CE1A5}" dt="2025-01-10T07:06:16.461" v="1520"/>
          <ac:spMkLst>
            <pc:docMk/>
            <pc:sldMk cId="3514450709" sldId="1010"/>
            <ac:spMk id="2" creationId="{6BD8DC03-2988-C6AE-3DAE-D45CB49BA091}"/>
          </ac:spMkLst>
        </pc:spChg>
        <pc:picChg chg="add mod">
          <ac:chgData name="ZAMTANG@NAVER.COM" userId="750a74194929a6bb" providerId="LiveId" clId="{0F7954D7-0367-48EA-839E-8DE44C6CE1A5}" dt="2025-01-10T07:06:32.768" v="1523" actId="1076"/>
          <ac:picMkLst>
            <pc:docMk/>
            <pc:sldMk cId="3514450709" sldId="1010"/>
            <ac:picMk id="5" creationId="{94E5358D-55CE-9D09-1B0F-AE2685F99924}"/>
          </ac:picMkLst>
        </pc:picChg>
      </pc:sldChg>
      <pc:sldChg chg="addSp modSp add mod">
        <pc:chgData name="ZAMTANG@NAVER.COM" userId="750a74194929a6bb" providerId="LiveId" clId="{0F7954D7-0367-48EA-839E-8DE44C6CE1A5}" dt="2025-01-10T07:07:55.687" v="1535" actId="1076"/>
        <pc:sldMkLst>
          <pc:docMk/>
          <pc:sldMk cId="2781953801" sldId="1011"/>
        </pc:sldMkLst>
        <pc:spChg chg="mod">
          <ac:chgData name="ZAMTANG@NAVER.COM" userId="750a74194929a6bb" providerId="LiveId" clId="{0F7954D7-0367-48EA-839E-8DE44C6CE1A5}" dt="2025-01-10T07:07:12.797" v="1527" actId="20577"/>
          <ac:spMkLst>
            <pc:docMk/>
            <pc:sldMk cId="2781953801" sldId="1011"/>
            <ac:spMk id="2" creationId="{3AF0F20E-A29F-95C7-2E2B-206B7292BA43}"/>
          </ac:spMkLst>
        </pc:spChg>
        <pc:picChg chg="mod">
          <ac:chgData name="ZAMTANG@NAVER.COM" userId="750a74194929a6bb" providerId="LiveId" clId="{0F7954D7-0367-48EA-839E-8DE44C6CE1A5}" dt="2025-01-10T07:07:25.303" v="1529" actId="1076"/>
          <ac:picMkLst>
            <pc:docMk/>
            <pc:sldMk cId="2781953801" sldId="1011"/>
            <ac:picMk id="5" creationId="{E807EFBF-C9C1-55E9-EF5C-17548BC2030F}"/>
          </ac:picMkLst>
        </pc:picChg>
        <pc:picChg chg="add mod">
          <ac:chgData name="ZAMTANG@NAVER.COM" userId="750a74194929a6bb" providerId="LiveId" clId="{0F7954D7-0367-48EA-839E-8DE44C6CE1A5}" dt="2025-01-10T07:07:55.687" v="1535" actId="1076"/>
          <ac:picMkLst>
            <pc:docMk/>
            <pc:sldMk cId="2781953801" sldId="1011"/>
            <ac:picMk id="6" creationId="{325EDF42-27C1-0A19-C0F3-3C72996D2329}"/>
          </ac:picMkLst>
        </pc:picChg>
      </pc:sldChg>
      <pc:sldChg chg="modSp add mod ord">
        <pc:chgData name="ZAMTANG@NAVER.COM" userId="750a74194929a6bb" providerId="LiveId" clId="{0F7954D7-0367-48EA-839E-8DE44C6CE1A5}" dt="2025-01-10T07:08:47.608" v="1545"/>
        <pc:sldMkLst>
          <pc:docMk/>
          <pc:sldMk cId="1526898483" sldId="1012"/>
        </pc:sldMkLst>
        <pc:spChg chg="mod">
          <ac:chgData name="ZAMTANG@NAVER.COM" userId="750a74194929a6bb" providerId="LiveId" clId="{0F7954D7-0367-48EA-839E-8DE44C6CE1A5}" dt="2025-01-10T07:08:44.237" v="1543" actId="14100"/>
          <ac:spMkLst>
            <pc:docMk/>
            <pc:sldMk cId="1526898483" sldId="1012"/>
            <ac:spMk id="2" creationId="{18EB77D5-B12D-9D57-1633-82EBC8C17C45}"/>
          </ac:spMkLst>
        </pc:spChg>
      </pc:sldChg>
      <pc:sldChg chg="delSp modSp add mod">
        <pc:chgData name="ZAMTANG@NAVER.COM" userId="750a74194929a6bb" providerId="LiveId" clId="{0F7954D7-0367-48EA-839E-8DE44C6CE1A5}" dt="2025-01-10T07:10:52.022" v="1569" actId="20577"/>
        <pc:sldMkLst>
          <pc:docMk/>
          <pc:sldMk cId="582092533" sldId="1013"/>
        </pc:sldMkLst>
        <pc:spChg chg="mod">
          <ac:chgData name="ZAMTANG@NAVER.COM" userId="750a74194929a6bb" providerId="LiveId" clId="{0F7954D7-0367-48EA-839E-8DE44C6CE1A5}" dt="2025-01-10T07:10:21.722" v="1560" actId="20577"/>
          <ac:spMkLst>
            <pc:docMk/>
            <pc:sldMk cId="582092533" sldId="1013"/>
            <ac:spMk id="2" creationId="{5481AC8B-315E-AD02-C221-D7F64DED1E36}"/>
          </ac:spMkLst>
        </pc:spChg>
        <pc:spChg chg="mod">
          <ac:chgData name="ZAMTANG@NAVER.COM" userId="750a74194929a6bb" providerId="LiveId" clId="{0F7954D7-0367-48EA-839E-8DE44C6CE1A5}" dt="2025-01-10T07:10:52.022" v="1569" actId="20577"/>
          <ac:spMkLst>
            <pc:docMk/>
            <pc:sldMk cId="582092533" sldId="1013"/>
            <ac:spMk id="3" creationId="{965F66A3-C912-A2B6-84DE-EB24C19A85E6}"/>
          </ac:spMkLst>
        </pc:spChg>
        <pc:picChg chg="mod">
          <ac:chgData name="ZAMTANG@NAVER.COM" userId="750a74194929a6bb" providerId="LiveId" clId="{0F7954D7-0367-48EA-839E-8DE44C6CE1A5}" dt="2025-01-10T07:10:38.207" v="1564" actId="1076"/>
          <ac:picMkLst>
            <pc:docMk/>
            <pc:sldMk cId="582092533" sldId="1013"/>
            <ac:picMk id="5" creationId="{7E91F997-96A9-2682-AFD4-35851B522A17}"/>
          </ac:picMkLst>
        </pc:picChg>
        <pc:picChg chg="del">
          <ac:chgData name="ZAMTANG@NAVER.COM" userId="750a74194929a6bb" providerId="LiveId" clId="{0F7954D7-0367-48EA-839E-8DE44C6CE1A5}" dt="2025-01-10T07:10:31.383" v="1562" actId="478"/>
          <ac:picMkLst>
            <pc:docMk/>
            <pc:sldMk cId="582092533" sldId="1013"/>
            <ac:picMk id="6" creationId="{A0B5972B-F00F-5FD7-E6DA-5B390AA2407C}"/>
          </ac:picMkLst>
        </pc:picChg>
      </pc:sldChg>
      <pc:sldChg chg="modSp add mod">
        <pc:chgData name="ZAMTANG@NAVER.COM" userId="750a74194929a6bb" providerId="LiveId" clId="{0F7954D7-0367-48EA-839E-8DE44C6CE1A5}" dt="2025-01-10T07:11:26.100" v="1575" actId="1076"/>
        <pc:sldMkLst>
          <pc:docMk/>
          <pc:sldMk cId="909372250" sldId="1014"/>
        </pc:sldMkLst>
        <pc:spChg chg="mod">
          <ac:chgData name="ZAMTANG@NAVER.COM" userId="750a74194929a6bb" providerId="LiveId" clId="{0F7954D7-0367-48EA-839E-8DE44C6CE1A5}" dt="2025-01-10T07:11:07.825" v="1570"/>
          <ac:spMkLst>
            <pc:docMk/>
            <pc:sldMk cId="909372250" sldId="1014"/>
            <ac:spMk id="2" creationId="{56A1DE42-195A-6ABE-6665-6A5758F916B8}"/>
          </ac:spMkLst>
        </pc:spChg>
        <pc:spChg chg="mod">
          <ac:chgData name="ZAMTANG@NAVER.COM" userId="750a74194929a6bb" providerId="LiveId" clId="{0F7954D7-0367-48EA-839E-8DE44C6CE1A5}" dt="2025-01-10T07:10:43.561" v="1567" actId="20577"/>
          <ac:spMkLst>
            <pc:docMk/>
            <pc:sldMk cId="909372250" sldId="1014"/>
            <ac:spMk id="3" creationId="{1CE163F2-8C2E-3300-0AE8-537B5A47C3FD}"/>
          </ac:spMkLst>
        </pc:spChg>
        <pc:picChg chg="mod">
          <ac:chgData name="ZAMTANG@NAVER.COM" userId="750a74194929a6bb" providerId="LiveId" clId="{0F7954D7-0367-48EA-839E-8DE44C6CE1A5}" dt="2025-01-10T07:11:26.100" v="1575" actId="1076"/>
          <ac:picMkLst>
            <pc:docMk/>
            <pc:sldMk cId="909372250" sldId="1014"/>
            <ac:picMk id="5" creationId="{D6F4E96E-99C3-59AE-B9B7-863CA2885729}"/>
          </ac:picMkLst>
        </pc:picChg>
      </pc:sldChg>
      <pc:sldChg chg="add del">
        <pc:chgData name="ZAMTANG@NAVER.COM" userId="750a74194929a6bb" providerId="LiveId" clId="{0F7954D7-0367-48EA-839E-8DE44C6CE1A5}" dt="2025-01-10T07:08:56.595" v="1555"/>
        <pc:sldMkLst>
          <pc:docMk/>
          <pc:sldMk cId="3272903991" sldId="1014"/>
        </pc:sldMkLst>
      </pc:sldChg>
      <pc:sldChg chg="delSp modSp add mod">
        <pc:chgData name="ZAMTANG@NAVER.COM" userId="750a74194929a6bb" providerId="LiveId" clId="{0F7954D7-0367-48EA-839E-8DE44C6CE1A5}" dt="2025-01-10T07:13:53.697" v="1611" actId="14100"/>
        <pc:sldMkLst>
          <pc:docMk/>
          <pc:sldMk cId="2020438856" sldId="1015"/>
        </pc:sldMkLst>
        <pc:spChg chg="mod">
          <ac:chgData name="ZAMTANG@NAVER.COM" userId="750a74194929a6bb" providerId="LiveId" clId="{0F7954D7-0367-48EA-839E-8DE44C6CE1A5}" dt="2025-01-10T07:13:53.697" v="1611" actId="14100"/>
          <ac:spMkLst>
            <pc:docMk/>
            <pc:sldMk cId="2020438856" sldId="1015"/>
            <ac:spMk id="2" creationId="{385CB16F-C85B-91BA-7760-BD0149AC3837}"/>
          </ac:spMkLst>
        </pc:spChg>
        <pc:picChg chg="del">
          <ac:chgData name="ZAMTANG@NAVER.COM" userId="750a74194929a6bb" providerId="LiveId" clId="{0F7954D7-0367-48EA-839E-8DE44C6CE1A5}" dt="2025-01-10T07:13:49.311" v="1610" actId="478"/>
          <ac:picMkLst>
            <pc:docMk/>
            <pc:sldMk cId="2020438856" sldId="1015"/>
            <ac:picMk id="5" creationId="{ECB8445B-C1DA-2413-E7B4-7712C4500BED}"/>
          </ac:picMkLst>
        </pc:picChg>
      </pc:sldChg>
      <pc:sldChg chg="addSp modSp add mod">
        <pc:chgData name="ZAMTANG@NAVER.COM" userId="750a74194929a6bb" providerId="LiveId" clId="{0F7954D7-0367-48EA-839E-8DE44C6CE1A5}" dt="2025-01-10T07:16:39.551" v="1629" actId="14100"/>
        <pc:sldMkLst>
          <pc:docMk/>
          <pc:sldMk cId="3466701524" sldId="1016"/>
        </pc:sldMkLst>
        <pc:spChg chg="mod">
          <ac:chgData name="ZAMTANG@NAVER.COM" userId="750a74194929a6bb" providerId="LiveId" clId="{0F7954D7-0367-48EA-839E-8DE44C6CE1A5}" dt="2025-01-10T07:14:34.765" v="1616" actId="20577"/>
          <ac:spMkLst>
            <pc:docMk/>
            <pc:sldMk cId="3466701524" sldId="1016"/>
            <ac:spMk id="2" creationId="{98460128-6119-574C-7FFA-DA50863FFCEC}"/>
          </ac:spMkLst>
        </pc:spChg>
        <pc:spChg chg="add mod">
          <ac:chgData name="ZAMTANG@NAVER.COM" userId="750a74194929a6bb" providerId="LiveId" clId="{0F7954D7-0367-48EA-839E-8DE44C6CE1A5}" dt="2025-01-10T07:16:39.551" v="1629" actId="14100"/>
          <ac:spMkLst>
            <pc:docMk/>
            <pc:sldMk cId="3466701524" sldId="1016"/>
            <ac:spMk id="7" creationId="{D0DEB1C8-25FC-C183-1F1D-0C3B4A3DCF11}"/>
          </ac:spMkLst>
        </pc:spChg>
        <pc:picChg chg="mod">
          <ac:chgData name="ZAMTANG@NAVER.COM" userId="750a74194929a6bb" providerId="LiveId" clId="{0F7954D7-0367-48EA-839E-8DE44C6CE1A5}" dt="2025-01-10T07:15:02.745" v="1622" actId="14100"/>
          <ac:picMkLst>
            <pc:docMk/>
            <pc:sldMk cId="3466701524" sldId="1016"/>
            <ac:picMk id="5" creationId="{8248B20B-C026-8E30-BCB4-3E4380BD6F47}"/>
          </ac:picMkLst>
        </pc:picChg>
        <pc:picChg chg="add mod">
          <ac:chgData name="ZAMTANG@NAVER.COM" userId="750a74194929a6bb" providerId="LiveId" clId="{0F7954D7-0367-48EA-839E-8DE44C6CE1A5}" dt="2025-01-10T07:15:09.481" v="1624" actId="1076"/>
          <ac:picMkLst>
            <pc:docMk/>
            <pc:sldMk cId="3466701524" sldId="1016"/>
            <ac:picMk id="6" creationId="{B6927201-1288-ACBF-5D85-517D7CFF2261}"/>
          </ac:picMkLst>
        </pc:picChg>
      </pc:sldChg>
      <pc:sldChg chg="delSp modSp add mod">
        <pc:chgData name="ZAMTANG@NAVER.COM" userId="750a74194929a6bb" providerId="LiveId" clId="{0F7954D7-0367-48EA-839E-8DE44C6CE1A5}" dt="2025-01-10T07:17:34.810" v="1638" actId="1076"/>
        <pc:sldMkLst>
          <pc:docMk/>
          <pc:sldMk cId="3009956169" sldId="1017"/>
        </pc:sldMkLst>
        <pc:spChg chg="mod">
          <ac:chgData name="ZAMTANG@NAVER.COM" userId="750a74194929a6bb" providerId="LiveId" clId="{0F7954D7-0367-48EA-839E-8DE44C6CE1A5}" dt="2025-01-10T07:17:07.880" v="1631"/>
          <ac:spMkLst>
            <pc:docMk/>
            <pc:sldMk cId="3009956169" sldId="1017"/>
            <ac:spMk id="2" creationId="{8912C008-A91B-DD0D-ECF8-99BDFEB1CA87}"/>
          </ac:spMkLst>
        </pc:spChg>
        <pc:spChg chg="del">
          <ac:chgData name="ZAMTANG@NAVER.COM" userId="750a74194929a6bb" providerId="LiveId" clId="{0F7954D7-0367-48EA-839E-8DE44C6CE1A5}" dt="2025-01-10T07:17:11.124" v="1632" actId="478"/>
          <ac:spMkLst>
            <pc:docMk/>
            <pc:sldMk cId="3009956169" sldId="1017"/>
            <ac:spMk id="7" creationId="{9EC20DC0-7055-CFA7-E4E4-DC74DF5A8AFA}"/>
          </ac:spMkLst>
        </pc:spChg>
        <pc:picChg chg="mod">
          <ac:chgData name="ZAMTANG@NAVER.COM" userId="750a74194929a6bb" providerId="LiveId" clId="{0F7954D7-0367-48EA-839E-8DE44C6CE1A5}" dt="2025-01-10T07:17:25.385" v="1635" actId="1076"/>
          <ac:picMkLst>
            <pc:docMk/>
            <pc:sldMk cId="3009956169" sldId="1017"/>
            <ac:picMk id="5" creationId="{378E7598-120F-00A7-BA68-1991774B029B}"/>
          </ac:picMkLst>
        </pc:picChg>
        <pc:picChg chg="mod">
          <ac:chgData name="ZAMTANG@NAVER.COM" userId="750a74194929a6bb" providerId="LiveId" clId="{0F7954D7-0367-48EA-839E-8DE44C6CE1A5}" dt="2025-01-10T07:17:34.810" v="1638" actId="1076"/>
          <ac:picMkLst>
            <pc:docMk/>
            <pc:sldMk cId="3009956169" sldId="1017"/>
            <ac:picMk id="6" creationId="{7DABE5AA-5BE7-5631-D38E-3A4BA5E13FBE}"/>
          </ac:picMkLst>
        </pc:picChg>
      </pc:sldChg>
      <pc:sldChg chg="delSp modSp add mod">
        <pc:chgData name="ZAMTANG@NAVER.COM" userId="750a74194929a6bb" providerId="LiveId" clId="{0F7954D7-0367-48EA-839E-8DE44C6CE1A5}" dt="2025-01-10T07:18:31.445" v="1646" actId="1076"/>
        <pc:sldMkLst>
          <pc:docMk/>
          <pc:sldMk cId="4119028620" sldId="1018"/>
        </pc:sldMkLst>
        <pc:spChg chg="mod">
          <ac:chgData name="ZAMTANG@NAVER.COM" userId="750a74194929a6bb" providerId="LiveId" clId="{0F7954D7-0367-48EA-839E-8DE44C6CE1A5}" dt="2025-01-10T07:18:08.147" v="1640"/>
          <ac:spMkLst>
            <pc:docMk/>
            <pc:sldMk cId="4119028620" sldId="1018"/>
            <ac:spMk id="2" creationId="{AF7CEBAE-9EB4-CD65-88BA-60125944CC92}"/>
          </ac:spMkLst>
        </pc:spChg>
        <pc:picChg chg="mod">
          <ac:chgData name="ZAMTANG@NAVER.COM" userId="750a74194929a6bb" providerId="LiveId" clId="{0F7954D7-0367-48EA-839E-8DE44C6CE1A5}" dt="2025-01-10T07:18:31.445" v="1646" actId="1076"/>
          <ac:picMkLst>
            <pc:docMk/>
            <pc:sldMk cId="4119028620" sldId="1018"/>
            <ac:picMk id="5" creationId="{8000F4E6-13ED-DF53-D77A-28068F4A5F2C}"/>
          </ac:picMkLst>
        </pc:picChg>
        <pc:picChg chg="del">
          <ac:chgData name="ZAMTANG@NAVER.COM" userId="750a74194929a6bb" providerId="LiveId" clId="{0F7954D7-0367-48EA-839E-8DE44C6CE1A5}" dt="2025-01-10T07:18:17.956" v="1642" actId="478"/>
          <ac:picMkLst>
            <pc:docMk/>
            <pc:sldMk cId="4119028620" sldId="1018"/>
            <ac:picMk id="6" creationId="{A6971C26-24CB-B8BC-742D-27258E88E6C8}"/>
          </ac:picMkLst>
        </pc:picChg>
      </pc:sldChg>
      <pc:sldChg chg="delSp modSp add mod">
        <pc:chgData name="ZAMTANG@NAVER.COM" userId="750a74194929a6bb" providerId="LiveId" clId="{0F7954D7-0367-48EA-839E-8DE44C6CE1A5}" dt="2025-01-10T07:24:51.930" v="1676" actId="478"/>
        <pc:sldMkLst>
          <pc:docMk/>
          <pc:sldMk cId="1313382126" sldId="1019"/>
        </pc:sldMkLst>
        <pc:spChg chg="mod">
          <ac:chgData name="ZAMTANG@NAVER.COM" userId="750a74194929a6bb" providerId="LiveId" clId="{0F7954D7-0367-48EA-839E-8DE44C6CE1A5}" dt="2025-01-10T07:24:50.713" v="1675"/>
          <ac:spMkLst>
            <pc:docMk/>
            <pc:sldMk cId="1313382126" sldId="1019"/>
            <ac:spMk id="2" creationId="{F65DF867-B618-B5C3-8A95-7491F4FED3F5}"/>
          </ac:spMkLst>
        </pc:spChg>
        <pc:picChg chg="del">
          <ac:chgData name="ZAMTANG@NAVER.COM" userId="750a74194929a6bb" providerId="LiveId" clId="{0F7954D7-0367-48EA-839E-8DE44C6CE1A5}" dt="2025-01-10T07:24:51.930" v="1676" actId="478"/>
          <ac:picMkLst>
            <pc:docMk/>
            <pc:sldMk cId="1313382126" sldId="1019"/>
            <ac:picMk id="5" creationId="{974EBC3F-8E6C-29D9-86D4-E19AA6DA1940}"/>
          </ac:picMkLst>
        </pc:picChg>
      </pc:sldChg>
      <pc:sldChg chg="addSp modSp add mod">
        <pc:chgData name="ZAMTANG@NAVER.COM" userId="750a74194929a6bb" providerId="LiveId" clId="{0F7954D7-0367-48EA-839E-8DE44C6CE1A5}" dt="2025-01-10T07:26:15.935" v="1702" actId="1076"/>
        <pc:sldMkLst>
          <pc:docMk/>
          <pc:sldMk cId="3142492452" sldId="1020"/>
        </pc:sldMkLst>
        <pc:spChg chg="mod">
          <ac:chgData name="ZAMTANG@NAVER.COM" userId="750a74194929a6bb" providerId="LiveId" clId="{0F7954D7-0367-48EA-839E-8DE44C6CE1A5}" dt="2025-01-10T07:26:09.340" v="1700"/>
          <ac:spMkLst>
            <pc:docMk/>
            <pc:sldMk cId="3142492452" sldId="1020"/>
            <ac:spMk id="2" creationId="{8456FEE4-3FC8-064F-16D8-8F75C19DE6DB}"/>
          </ac:spMkLst>
        </pc:spChg>
        <pc:picChg chg="add mod">
          <ac:chgData name="ZAMTANG@NAVER.COM" userId="750a74194929a6bb" providerId="LiveId" clId="{0F7954D7-0367-48EA-839E-8DE44C6CE1A5}" dt="2025-01-10T07:26:15.935" v="1702" actId="1076"/>
          <ac:picMkLst>
            <pc:docMk/>
            <pc:sldMk cId="3142492452" sldId="1020"/>
            <ac:picMk id="5" creationId="{C5CBC71F-45AD-2679-37E0-F68BEE984C85}"/>
          </ac:picMkLst>
        </pc:picChg>
      </pc:sldChg>
      <pc:sldChg chg="modSp add del mod">
        <pc:chgData name="ZAMTANG@NAVER.COM" userId="750a74194929a6bb" providerId="LiveId" clId="{0F7954D7-0367-48EA-839E-8DE44C6CE1A5}" dt="2025-01-10T07:26:59.474" v="1709" actId="2696"/>
        <pc:sldMkLst>
          <pc:docMk/>
          <pc:sldMk cId="2427378181" sldId="1021"/>
        </pc:sldMkLst>
        <pc:spChg chg="mod">
          <ac:chgData name="ZAMTANG@NAVER.COM" userId="750a74194929a6bb" providerId="LiveId" clId="{0F7954D7-0367-48EA-839E-8DE44C6CE1A5}" dt="2025-01-10T07:26:39.692" v="1704"/>
          <ac:spMkLst>
            <pc:docMk/>
            <pc:sldMk cId="2427378181" sldId="1021"/>
            <ac:spMk id="2" creationId="{41230560-D910-173E-B375-4E3C3131FE24}"/>
          </ac:spMkLst>
        </pc:spChg>
        <pc:picChg chg="mod">
          <ac:chgData name="ZAMTANG@NAVER.COM" userId="750a74194929a6bb" providerId="LiveId" clId="{0F7954D7-0367-48EA-839E-8DE44C6CE1A5}" dt="2025-01-10T07:26:55.835" v="1707" actId="1076"/>
          <ac:picMkLst>
            <pc:docMk/>
            <pc:sldMk cId="2427378181" sldId="1021"/>
            <ac:picMk id="5" creationId="{E63A8A67-92AF-0A4E-EC0E-6F0E1AB0091F}"/>
          </ac:picMkLst>
        </pc:picChg>
      </pc:sldChg>
      <pc:sldChg chg="modSp add mod">
        <pc:chgData name="ZAMTANG@NAVER.COM" userId="750a74194929a6bb" providerId="LiveId" clId="{0F7954D7-0367-48EA-839E-8DE44C6CE1A5}" dt="2025-01-10T07:27:36.004" v="1714" actId="1076"/>
        <pc:sldMkLst>
          <pc:docMk/>
          <pc:sldMk cId="4076298149" sldId="1022"/>
        </pc:sldMkLst>
        <pc:spChg chg="mod">
          <ac:chgData name="ZAMTANG@NAVER.COM" userId="750a74194929a6bb" providerId="LiveId" clId="{0F7954D7-0367-48EA-839E-8DE44C6CE1A5}" dt="2025-01-10T07:27:17.723" v="1711"/>
          <ac:spMkLst>
            <pc:docMk/>
            <pc:sldMk cId="4076298149" sldId="1022"/>
            <ac:spMk id="2" creationId="{AC0E3104-22BA-CF10-B21B-217C9B11A700}"/>
          </ac:spMkLst>
        </pc:spChg>
        <pc:picChg chg="mod">
          <ac:chgData name="ZAMTANG@NAVER.COM" userId="750a74194929a6bb" providerId="LiveId" clId="{0F7954D7-0367-48EA-839E-8DE44C6CE1A5}" dt="2025-01-10T07:27:36.004" v="1714" actId="1076"/>
          <ac:picMkLst>
            <pc:docMk/>
            <pc:sldMk cId="4076298149" sldId="1022"/>
            <ac:picMk id="5" creationId="{BFE61472-C8F3-BE96-65F3-4E31473D9767}"/>
          </ac:picMkLst>
        </pc:picChg>
      </pc:sldChg>
      <pc:sldChg chg="addSp modSp add mod">
        <pc:chgData name="ZAMTANG@NAVER.COM" userId="750a74194929a6bb" providerId="LiveId" clId="{0F7954D7-0367-48EA-839E-8DE44C6CE1A5}" dt="2025-01-10T07:30:14.602" v="1753" actId="1076"/>
        <pc:sldMkLst>
          <pc:docMk/>
          <pc:sldMk cId="2930621227" sldId="1023"/>
        </pc:sldMkLst>
        <pc:spChg chg="mod">
          <ac:chgData name="ZAMTANG@NAVER.COM" userId="750a74194929a6bb" providerId="LiveId" clId="{0F7954D7-0367-48EA-839E-8DE44C6CE1A5}" dt="2025-01-10T07:29:26.012" v="1742"/>
          <ac:spMkLst>
            <pc:docMk/>
            <pc:sldMk cId="2930621227" sldId="1023"/>
            <ac:spMk id="2" creationId="{37C246C0-9900-5364-1509-49022AE26828}"/>
          </ac:spMkLst>
        </pc:spChg>
        <pc:picChg chg="mod">
          <ac:chgData name="ZAMTANG@NAVER.COM" userId="750a74194929a6bb" providerId="LiveId" clId="{0F7954D7-0367-48EA-839E-8DE44C6CE1A5}" dt="2025-01-10T07:30:02.273" v="1750" actId="1076"/>
          <ac:picMkLst>
            <pc:docMk/>
            <pc:sldMk cId="2930621227" sldId="1023"/>
            <ac:picMk id="5" creationId="{AE292201-C522-3342-E764-B5CDAB0FDFBA}"/>
          </ac:picMkLst>
        </pc:picChg>
        <pc:picChg chg="add mod">
          <ac:chgData name="ZAMTANG@NAVER.COM" userId="750a74194929a6bb" providerId="LiveId" clId="{0F7954D7-0367-48EA-839E-8DE44C6CE1A5}" dt="2025-01-10T07:30:14.602" v="1753" actId="1076"/>
          <ac:picMkLst>
            <pc:docMk/>
            <pc:sldMk cId="2930621227" sldId="1023"/>
            <ac:picMk id="6" creationId="{71D1F9F9-FFD1-582C-FAE2-A1A6C8F3D674}"/>
          </ac:picMkLst>
        </pc:picChg>
      </pc:sldChg>
      <pc:sldChg chg="addSp delSp modSp add mod">
        <pc:chgData name="ZAMTANG@NAVER.COM" userId="750a74194929a6bb" providerId="LiveId" clId="{0F7954D7-0367-48EA-839E-8DE44C6CE1A5}" dt="2025-01-10T07:32:02.018" v="1778" actId="1076"/>
        <pc:sldMkLst>
          <pc:docMk/>
          <pc:sldMk cId="3607395654" sldId="1024"/>
        </pc:sldMkLst>
        <pc:spChg chg="mod">
          <ac:chgData name="ZAMTANG@NAVER.COM" userId="750a74194929a6bb" providerId="LiveId" clId="{0F7954D7-0367-48EA-839E-8DE44C6CE1A5}" dt="2025-01-10T07:30:36.837" v="1755"/>
          <ac:spMkLst>
            <pc:docMk/>
            <pc:sldMk cId="3607395654" sldId="1024"/>
            <ac:spMk id="2" creationId="{52A7FEED-BB22-A936-07C7-4992BEB6182F}"/>
          </ac:spMkLst>
        </pc:spChg>
        <pc:picChg chg="mod">
          <ac:chgData name="ZAMTANG@NAVER.COM" userId="750a74194929a6bb" providerId="LiveId" clId="{0F7954D7-0367-48EA-839E-8DE44C6CE1A5}" dt="2025-01-10T07:31:40.243" v="1774" actId="1076"/>
          <ac:picMkLst>
            <pc:docMk/>
            <pc:sldMk cId="3607395654" sldId="1024"/>
            <ac:picMk id="5" creationId="{E3B78156-C62E-77CD-FD8F-AC4E949C0505}"/>
          </ac:picMkLst>
        </pc:picChg>
        <pc:picChg chg="add del mod">
          <ac:chgData name="ZAMTANG@NAVER.COM" userId="750a74194929a6bb" providerId="LiveId" clId="{0F7954D7-0367-48EA-839E-8DE44C6CE1A5}" dt="2025-01-10T07:31:42.044" v="1775" actId="1076"/>
          <ac:picMkLst>
            <pc:docMk/>
            <pc:sldMk cId="3607395654" sldId="1024"/>
            <ac:picMk id="6" creationId="{4DF3B379-68CB-C864-B515-723970578FE1}"/>
          </ac:picMkLst>
        </pc:picChg>
        <pc:picChg chg="add mod">
          <ac:chgData name="ZAMTANG@NAVER.COM" userId="750a74194929a6bb" providerId="LiveId" clId="{0F7954D7-0367-48EA-839E-8DE44C6CE1A5}" dt="2025-01-10T07:32:02.018" v="1778" actId="1076"/>
          <ac:picMkLst>
            <pc:docMk/>
            <pc:sldMk cId="3607395654" sldId="1024"/>
            <ac:picMk id="7" creationId="{0F1F4703-38D9-6F49-2605-05A39E2C7DC0}"/>
          </ac:picMkLst>
        </pc:picChg>
      </pc:sldChg>
      <pc:sldChg chg="delSp modSp add mod">
        <pc:chgData name="ZAMTANG@NAVER.COM" userId="750a74194929a6bb" providerId="LiveId" clId="{0F7954D7-0367-48EA-839E-8DE44C6CE1A5}" dt="2025-01-10T07:32:51.952" v="1785" actId="1076"/>
        <pc:sldMkLst>
          <pc:docMk/>
          <pc:sldMk cId="1539189500" sldId="1025"/>
        </pc:sldMkLst>
        <pc:spChg chg="mod">
          <ac:chgData name="ZAMTANG@NAVER.COM" userId="750a74194929a6bb" providerId="LiveId" clId="{0F7954D7-0367-48EA-839E-8DE44C6CE1A5}" dt="2025-01-10T07:32:26.725" v="1780"/>
          <ac:spMkLst>
            <pc:docMk/>
            <pc:sldMk cId="1539189500" sldId="1025"/>
            <ac:spMk id="2" creationId="{75645432-92BF-6C64-ED94-B59E03BDA905}"/>
          </ac:spMkLst>
        </pc:spChg>
        <pc:picChg chg="mod">
          <ac:chgData name="ZAMTANG@NAVER.COM" userId="750a74194929a6bb" providerId="LiveId" clId="{0F7954D7-0367-48EA-839E-8DE44C6CE1A5}" dt="2025-01-10T07:32:51.952" v="1785" actId="1076"/>
          <ac:picMkLst>
            <pc:docMk/>
            <pc:sldMk cId="1539189500" sldId="1025"/>
            <ac:picMk id="5" creationId="{6481FF14-A9BB-2408-8E35-4CED67BFCA9B}"/>
          </ac:picMkLst>
        </pc:picChg>
        <pc:picChg chg="del">
          <ac:chgData name="ZAMTANG@NAVER.COM" userId="750a74194929a6bb" providerId="LiveId" clId="{0F7954D7-0367-48EA-839E-8DE44C6CE1A5}" dt="2025-01-10T07:32:40.054" v="1782" actId="478"/>
          <ac:picMkLst>
            <pc:docMk/>
            <pc:sldMk cId="1539189500" sldId="1025"/>
            <ac:picMk id="6" creationId="{7047F7A0-6146-55ED-FEAE-B0CF56304EAB}"/>
          </ac:picMkLst>
        </pc:picChg>
        <pc:picChg chg="del">
          <ac:chgData name="ZAMTANG@NAVER.COM" userId="750a74194929a6bb" providerId="LiveId" clId="{0F7954D7-0367-48EA-839E-8DE44C6CE1A5}" dt="2025-01-10T07:32:40.801" v="1783" actId="478"/>
          <ac:picMkLst>
            <pc:docMk/>
            <pc:sldMk cId="1539189500" sldId="1025"/>
            <ac:picMk id="7" creationId="{1117C59C-D6E4-5291-557E-BE57521E9678}"/>
          </ac:picMkLst>
        </pc:picChg>
      </pc:sldChg>
      <pc:sldChg chg="add del">
        <pc:chgData name="ZAMTANG@NAVER.COM" userId="750a74194929a6bb" providerId="LiveId" clId="{0F7954D7-0367-48EA-839E-8DE44C6CE1A5}" dt="2025-01-10T07:33:10.301" v="1788" actId="47"/>
        <pc:sldMkLst>
          <pc:docMk/>
          <pc:sldMk cId="1643697787" sldId="1026"/>
        </pc:sldMkLst>
      </pc:sldChg>
      <pc:sldChg chg="modSp add mod">
        <pc:chgData name="ZAMTANG@NAVER.COM" userId="750a74194929a6bb" providerId="LiveId" clId="{0F7954D7-0367-48EA-839E-8DE44C6CE1A5}" dt="2025-01-10T08:40:57.506" v="2120" actId="1076"/>
        <pc:sldMkLst>
          <pc:docMk/>
          <pc:sldMk cId="1633135025" sldId="1027"/>
        </pc:sldMkLst>
        <pc:spChg chg="mod">
          <ac:chgData name="ZAMTANG@NAVER.COM" userId="750a74194929a6bb" providerId="LiveId" clId="{0F7954D7-0367-48EA-839E-8DE44C6CE1A5}" dt="2025-01-10T08:40:57.506" v="2120" actId="1076"/>
          <ac:spMkLst>
            <pc:docMk/>
            <pc:sldMk cId="1633135025" sldId="1027"/>
            <ac:spMk id="2" creationId="{9A8280E9-9460-C762-C36F-4EDD82D4DE90}"/>
          </ac:spMkLst>
        </pc:spChg>
        <pc:spChg chg="mod">
          <ac:chgData name="ZAMTANG@NAVER.COM" userId="750a74194929a6bb" providerId="LiveId" clId="{0F7954D7-0367-48EA-839E-8DE44C6CE1A5}" dt="2025-01-10T08:40:35.641" v="2087" actId="20577"/>
          <ac:spMkLst>
            <pc:docMk/>
            <pc:sldMk cId="1633135025" sldId="1027"/>
            <ac:spMk id="3" creationId="{7A745A64-9B82-C4BE-1BC5-8EA1A9A26688}"/>
          </ac:spMkLst>
        </pc:spChg>
      </pc:sldChg>
      <pc:sldChg chg="delSp modSp add mod">
        <pc:chgData name="ZAMTANG@NAVER.COM" userId="750a74194929a6bb" providerId="LiveId" clId="{0F7954D7-0367-48EA-839E-8DE44C6CE1A5}" dt="2025-01-10T07:54:00.632" v="1893" actId="5793"/>
        <pc:sldMkLst>
          <pc:docMk/>
          <pc:sldMk cId="873819517" sldId="1028"/>
        </pc:sldMkLst>
        <pc:spChg chg="mod">
          <ac:chgData name="ZAMTANG@NAVER.COM" userId="750a74194929a6bb" providerId="LiveId" clId="{0F7954D7-0367-48EA-839E-8DE44C6CE1A5}" dt="2025-01-10T07:54:00.632" v="1893" actId="5793"/>
          <ac:spMkLst>
            <pc:docMk/>
            <pc:sldMk cId="873819517" sldId="1028"/>
            <ac:spMk id="2" creationId="{399D2E6F-765F-9D80-36DF-2AED32F1EACC}"/>
          </ac:spMkLst>
        </pc:spChg>
        <pc:spChg chg="mod">
          <ac:chgData name="ZAMTANG@NAVER.COM" userId="750a74194929a6bb" providerId="LiveId" clId="{0F7954D7-0367-48EA-839E-8DE44C6CE1A5}" dt="2025-01-10T07:33:46.457" v="1885" actId="20577"/>
          <ac:spMkLst>
            <pc:docMk/>
            <pc:sldMk cId="873819517" sldId="1028"/>
            <ac:spMk id="3" creationId="{7D68275A-BBE7-91C9-D509-093FB6CF8A9D}"/>
          </ac:spMkLst>
        </pc:spChg>
        <pc:picChg chg="del">
          <ac:chgData name="ZAMTANG@NAVER.COM" userId="750a74194929a6bb" providerId="LiveId" clId="{0F7954D7-0367-48EA-839E-8DE44C6CE1A5}" dt="2025-01-10T07:53:33.870" v="1887" actId="478"/>
          <ac:picMkLst>
            <pc:docMk/>
            <pc:sldMk cId="873819517" sldId="1028"/>
            <ac:picMk id="5" creationId="{F5537689-BF2B-C1FA-C9D4-86FC541D67F0}"/>
          </ac:picMkLst>
        </pc:picChg>
      </pc:sldChg>
      <pc:sldChg chg="addSp modSp add mod">
        <pc:chgData name="ZAMTANG@NAVER.COM" userId="750a74194929a6bb" providerId="LiveId" clId="{0F7954D7-0367-48EA-839E-8DE44C6CE1A5}" dt="2025-01-10T07:55:02.448" v="1919" actId="1076"/>
        <pc:sldMkLst>
          <pc:docMk/>
          <pc:sldMk cId="2539236605" sldId="1029"/>
        </pc:sldMkLst>
        <pc:spChg chg="mod">
          <ac:chgData name="ZAMTANG@NAVER.COM" userId="750a74194929a6bb" providerId="LiveId" clId="{0F7954D7-0367-48EA-839E-8DE44C6CE1A5}" dt="2025-01-10T07:54:42.022" v="1916"/>
          <ac:spMkLst>
            <pc:docMk/>
            <pc:sldMk cId="2539236605" sldId="1029"/>
            <ac:spMk id="2" creationId="{063E5035-4E22-D4D7-88F5-3C5D5D377893}"/>
          </ac:spMkLst>
        </pc:spChg>
        <pc:picChg chg="add mod">
          <ac:chgData name="ZAMTANG@NAVER.COM" userId="750a74194929a6bb" providerId="LiveId" clId="{0F7954D7-0367-48EA-839E-8DE44C6CE1A5}" dt="2025-01-10T07:55:02.448" v="1919" actId="1076"/>
          <ac:picMkLst>
            <pc:docMk/>
            <pc:sldMk cId="2539236605" sldId="1029"/>
            <ac:picMk id="5" creationId="{A6EF5339-C34E-5B7E-BA91-C64988951F72}"/>
          </ac:picMkLst>
        </pc:picChg>
      </pc:sldChg>
      <pc:sldChg chg="modSp add mod">
        <pc:chgData name="ZAMTANG@NAVER.COM" userId="750a74194929a6bb" providerId="LiveId" clId="{0F7954D7-0367-48EA-839E-8DE44C6CE1A5}" dt="2025-01-10T07:57:01.048" v="1939"/>
        <pc:sldMkLst>
          <pc:docMk/>
          <pc:sldMk cId="2153590072" sldId="1030"/>
        </pc:sldMkLst>
        <pc:spChg chg="mod">
          <ac:chgData name="ZAMTANG@NAVER.COM" userId="750a74194929a6bb" providerId="LiveId" clId="{0F7954D7-0367-48EA-839E-8DE44C6CE1A5}" dt="2025-01-10T07:57:01.048" v="1939"/>
          <ac:spMkLst>
            <pc:docMk/>
            <pc:sldMk cId="2153590072" sldId="1030"/>
            <ac:spMk id="2" creationId="{37E6EA00-33C9-6542-C1B2-80BF3B915B42}"/>
          </ac:spMkLst>
        </pc:spChg>
        <pc:picChg chg="mod">
          <ac:chgData name="ZAMTANG@NAVER.COM" userId="750a74194929a6bb" providerId="LiveId" clId="{0F7954D7-0367-48EA-839E-8DE44C6CE1A5}" dt="2025-01-10T07:56:56.808" v="1937" actId="1076"/>
          <ac:picMkLst>
            <pc:docMk/>
            <pc:sldMk cId="2153590072" sldId="1030"/>
            <ac:picMk id="5" creationId="{F0B9579B-5B25-9AE6-2348-4827E46F0981}"/>
          </ac:picMkLst>
        </pc:picChg>
      </pc:sldChg>
      <pc:sldChg chg="modSp add mod">
        <pc:chgData name="ZAMTANG@NAVER.COM" userId="750a74194929a6bb" providerId="LiveId" clId="{0F7954D7-0367-48EA-839E-8DE44C6CE1A5}" dt="2025-01-10T07:57:49.883" v="1951"/>
        <pc:sldMkLst>
          <pc:docMk/>
          <pc:sldMk cId="253905750" sldId="1031"/>
        </pc:sldMkLst>
        <pc:spChg chg="mod">
          <ac:chgData name="ZAMTANG@NAVER.COM" userId="750a74194929a6bb" providerId="LiveId" clId="{0F7954D7-0367-48EA-839E-8DE44C6CE1A5}" dt="2025-01-10T07:57:49.883" v="1951"/>
          <ac:spMkLst>
            <pc:docMk/>
            <pc:sldMk cId="253905750" sldId="1031"/>
            <ac:spMk id="2" creationId="{869C3108-B5B7-86E7-010E-AF68309D8B4E}"/>
          </ac:spMkLst>
        </pc:spChg>
        <pc:picChg chg="mod">
          <ac:chgData name="ZAMTANG@NAVER.COM" userId="750a74194929a6bb" providerId="LiveId" clId="{0F7954D7-0367-48EA-839E-8DE44C6CE1A5}" dt="2025-01-10T07:57:26.121" v="1947" actId="1076"/>
          <ac:picMkLst>
            <pc:docMk/>
            <pc:sldMk cId="253905750" sldId="1031"/>
            <ac:picMk id="5" creationId="{53D95C7D-1A5E-2F4B-422F-5BE2F073B2C7}"/>
          </ac:picMkLst>
        </pc:picChg>
      </pc:sldChg>
      <pc:sldChg chg="modSp add mod">
        <pc:chgData name="ZAMTANG@NAVER.COM" userId="750a74194929a6bb" providerId="LiveId" clId="{0F7954D7-0367-48EA-839E-8DE44C6CE1A5}" dt="2025-01-10T07:58:46.562" v="1972" actId="1076"/>
        <pc:sldMkLst>
          <pc:docMk/>
          <pc:sldMk cId="3276585314" sldId="1032"/>
        </pc:sldMkLst>
        <pc:spChg chg="mod">
          <ac:chgData name="ZAMTANG@NAVER.COM" userId="750a74194929a6bb" providerId="LiveId" clId="{0F7954D7-0367-48EA-839E-8DE44C6CE1A5}" dt="2025-01-10T07:58:27.321" v="1969"/>
          <ac:spMkLst>
            <pc:docMk/>
            <pc:sldMk cId="3276585314" sldId="1032"/>
            <ac:spMk id="2" creationId="{8A32B1AE-3DE1-07BE-046B-594C44A3E82F}"/>
          </ac:spMkLst>
        </pc:spChg>
        <pc:picChg chg="mod">
          <ac:chgData name="ZAMTANG@NAVER.COM" userId="750a74194929a6bb" providerId="LiveId" clId="{0F7954D7-0367-48EA-839E-8DE44C6CE1A5}" dt="2025-01-10T07:58:46.562" v="1972" actId="1076"/>
          <ac:picMkLst>
            <pc:docMk/>
            <pc:sldMk cId="3276585314" sldId="1032"/>
            <ac:picMk id="5" creationId="{0F465DAB-0007-E5FF-42C8-C377F0733ABD}"/>
          </ac:picMkLst>
        </pc:picChg>
      </pc:sldChg>
      <pc:sldChg chg="modSp add mod">
        <pc:chgData name="ZAMTANG@NAVER.COM" userId="750a74194929a6bb" providerId="LiveId" clId="{0F7954D7-0367-48EA-839E-8DE44C6CE1A5}" dt="2025-01-10T08:09:01.003" v="1979" actId="1076"/>
        <pc:sldMkLst>
          <pc:docMk/>
          <pc:sldMk cId="3462772325" sldId="1033"/>
        </pc:sldMkLst>
        <pc:spChg chg="mod">
          <ac:chgData name="ZAMTANG@NAVER.COM" userId="750a74194929a6bb" providerId="LiveId" clId="{0F7954D7-0367-48EA-839E-8DE44C6CE1A5}" dt="2025-01-10T08:08:45.670" v="1976"/>
          <ac:spMkLst>
            <pc:docMk/>
            <pc:sldMk cId="3462772325" sldId="1033"/>
            <ac:spMk id="2" creationId="{AD3EA8F0-6E8B-3409-3783-B2CF20939EA3}"/>
          </ac:spMkLst>
        </pc:spChg>
        <pc:picChg chg="mod">
          <ac:chgData name="ZAMTANG@NAVER.COM" userId="750a74194929a6bb" providerId="LiveId" clId="{0F7954D7-0367-48EA-839E-8DE44C6CE1A5}" dt="2025-01-10T08:09:01.003" v="1979" actId="1076"/>
          <ac:picMkLst>
            <pc:docMk/>
            <pc:sldMk cId="3462772325" sldId="1033"/>
            <ac:picMk id="5" creationId="{994625E2-E2A2-F7D7-6FF8-30AFF1C6646C}"/>
          </ac:picMkLst>
        </pc:picChg>
      </pc:sldChg>
      <pc:sldChg chg="modSp add mod">
        <pc:chgData name="ZAMTANG@NAVER.COM" userId="750a74194929a6bb" providerId="LiveId" clId="{0F7954D7-0367-48EA-839E-8DE44C6CE1A5}" dt="2025-01-10T08:09:56.944" v="1984" actId="1076"/>
        <pc:sldMkLst>
          <pc:docMk/>
          <pc:sldMk cId="1320650529" sldId="1034"/>
        </pc:sldMkLst>
        <pc:spChg chg="mod">
          <ac:chgData name="ZAMTANG@NAVER.COM" userId="750a74194929a6bb" providerId="LiveId" clId="{0F7954D7-0367-48EA-839E-8DE44C6CE1A5}" dt="2025-01-10T08:09:37.874" v="1981"/>
          <ac:spMkLst>
            <pc:docMk/>
            <pc:sldMk cId="1320650529" sldId="1034"/>
            <ac:spMk id="2" creationId="{EF5E1E94-EFB3-AFBB-98D7-B893538895F3}"/>
          </ac:spMkLst>
        </pc:spChg>
        <pc:picChg chg="mod">
          <ac:chgData name="ZAMTANG@NAVER.COM" userId="750a74194929a6bb" providerId="LiveId" clId="{0F7954D7-0367-48EA-839E-8DE44C6CE1A5}" dt="2025-01-10T08:09:56.944" v="1984" actId="1076"/>
          <ac:picMkLst>
            <pc:docMk/>
            <pc:sldMk cId="1320650529" sldId="1034"/>
            <ac:picMk id="5" creationId="{DF798FF2-3CCC-C689-8655-9A2732862BB7}"/>
          </ac:picMkLst>
        </pc:picChg>
      </pc:sldChg>
      <pc:sldChg chg="modSp add mod">
        <pc:chgData name="ZAMTANG@NAVER.COM" userId="750a74194929a6bb" providerId="LiveId" clId="{0F7954D7-0367-48EA-839E-8DE44C6CE1A5}" dt="2025-01-10T08:31:53.956" v="2011" actId="1076"/>
        <pc:sldMkLst>
          <pc:docMk/>
          <pc:sldMk cId="2005877874" sldId="1035"/>
        </pc:sldMkLst>
        <pc:spChg chg="mod">
          <ac:chgData name="ZAMTANG@NAVER.COM" userId="750a74194929a6bb" providerId="LiveId" clId="{0F7954D7-0367-48EA-839E-8DE44C6CE1A5}" dt="2025-01-10T08:31:34.338" v="2008"/>
          <ac:spMkLst>
            <pc:docMk/>
            <pc:sldMk cId="2005877874" sldId="1035"/>
            <ac:spMk id="2" creationId="{F007AF6B-233D-D0C6-27E7-4881415E1798}"/>
          </ac:spMkLst>
        </pc:spChg>
        <pc:picChg chg="mod">
          <ac:chgData name="ZAMTANG@NAVER.COM" userId="750a74194929a6bb" providerId="LiveId" clId="{0F7954D7-0367-48EA-839E-8DE44C6CE1A5}" dt="2025-01-10T08:31:53.956" v="2011" actId="1076"/>
          <ac:picMkLst>
            <pc:docMk/>
            <pc:sldMk cId="2005877874" sldId="1035"/>
            <ac:picMk id="5" creationId="{1CE2C630-B421-48E5-D91B-515015C4C526}"/>
          </ac:picMkLst>
        </pc:picChg>
      </pc:sldChg>
      <pc:sldChg chg="addSp modSp add mod">
        <pc:chgData name="ZAMTANG@NAVER.COM" userId="750a74194929a6bb" providerId="LiveId" clId="{0F7954D7-0367-48EA-839E-8DE44C6CE1A5}" dt="2025-01-10T08:34:22.690" v="2025" actId="14100"/>
        <pc:sldMkLst>
          <pc:docMk/>
          <pc:sldMk cId="3576237462" sldId="1036"/>
        </pc:sldMkLst>
        <pc:spChg chg="mod">
          <ac:chgData name="ZAMTANG@NAVER.COM" userId="750a74194929a6bb" providerId="LiveId" clId="{0F7954D7-0367-48EA-839E-8DE44C6CE1A5}" dt="2025-01-10T08:32:49.367" v="2013"/>
          <ac:spMkLst>
            <pc:docMk/>
            <pc:sldMk cId="3576237462" sldId="1036"/>
            <ac:spMk id="2" creationId="{34417C61-8AFA-D6E5-8965-ADDBBBCEE4F6}"/>
          </ac:spMkLst>
        </pc:spChg>
        <pc:spChg chg="add mod">
          <ac:chgData name="ZAMTANG@NAVER.COM" userId="750a74194929a6bb" providerId="LiveId" clId="{0F7954D7-0367-48EA-839E-8DE44C6CE1A5}" dt="2025-01-10T08:34:22.690" v="2025" actId="14100"/>
          <ac:spMkLst>
            <pc:docMk/>
            <pc:sldMk cId="3576237462" sldId="1036"/>
            <ac:spMk id="7" creationId="{2C4FE450-11B2-C5E7-830E-E1BA0CEA9F7F}"/>
          </ac:spMkLst>
        </pc:spChg>
        <pc:picChg chg="mod">
          <ac:chgData name="ZAMTANG@NAVER.COM" userId="750a74194929a6bb" providerId="LiveId" clId="{0F7954D7-0367-48EA-839E-8DE44C6CE1A5}" dt="2025-01-10T08:33:06.632" v="2016" actId="1076"/>
          <ac:picMkLst>
            <pc:docMk/>
            <pc:sldMk cId="3576237462" sldId="1036"/>
            <ac:picMk id="5" creationId="{1DB06593-039A-C3EA-2B6F-35525B43E285}"/>
          </ac:picMkLst>
        </pc:picChg>
        <pc:picChg chg="add mod">
          <ac:chgData name="ZAMTANG@NAVER.COM" userId="750a74194929a6bb" providerId="LiveId" clId="{0F7954D7-0367-48EA-839E-8DE44C6CE1A5}" dt="2025-01-10T08:33:23.316" v="2020" actId="14100"/>
          <ac:picMkLst>
            <pc:docMk/>
            <pc:sldMk cId="3576237462" sldId="1036"/>
            <ac:picMk id="6" creationId="{CB8C76F2-DB79-D8A3-1B56-56F2C17B2B56}"/>
          </ac:picMkLst>
        </pc:picChg>
      </pc:sldChg>
      <pc:sldChg chg="delSp modSp add mod">
        <pc:chgData name="ZAMTANG@NAVER.COM" userId="750a74194929a6bb" providerId="LiveId" clId="{0F7954D7-0367-48EA-839E-8DE44C6CE1A5}" dt="2025-01-10T08:35:07.218" v="2032" actId="1076"/>
        <pc:sldMkLst>
          <pc:docMk/>
          <pc:sldMk cId="2732098938" sldId="1037"/>
        </pc:sldMkLst>
        <pc:spChg chg="mod">
          <ac:chgData name="ZAMTANG@NAVER.COM" userId="750a74194929a6bb" providerId="LiveId" clId="{0F7954D7-0367-48EA-839E-8DE44C6CE1A5}" dt="2025-01-10T08:34:45.909" v="2027"/>
          <ac:spMkLst>
            <pc:docMk/>
            <pc:sldMk cId="2732098938" sldId="1037"/>
            <ac:spMk id="2" creationId="{00B55DDB-172D-5CAF-CC8E-45BE32D00F1A}"/>
          </ac:spMkLst>
        </pc:spChg>
        <pc:spChg chg="del">
          <ac:chgData name="ZAMTANG@NAVER.COM" userId="750a74194929a6bb" providerId="LiveId" clId="{0F7954D7-0367-48EA-839E-8DE44C6CE1A5}" dt="2025-01-10T08:34:59.186" v="2030" actId="478"/>
          <ac:spMkLst>
            <pc:docMk/>
            <pc:sldMk cId="2732098938" sldId="1037"/>
            <ac:spMk id="7" creationId="{6B9758EE-3DC7-A6C4-5717-F3869D10BFD0}"/>
          </ac:spMkLst>
        </pc:spChg>
        <pc:picChg chg="mod">
          <ac:chgData name="ZAMTANG@NAVER.COM" userId="750a74194929a6bb" providerId="LiveId" clId="{0F7954D7-0367-48EA-839E-8DE44C6CE1A5}" dt="2025-01-10T08:35:07.218" v="2032" actId="1076"/>
          <ac:picMkLst>
            <pc:docMk/>
            <pc:sldMk cId="2732098938" sldId="1037"/>
            <ac:picMk id="5" creationId="{092A7381-4834-5CFD-F118-B63F67BACEED}"/>
          </ac:picMkLst>
        </pc:picChg>
        <pc:picChg chg="del">
          <ac:chgData name="ZAMTANG@NAVER.COM" userId="750a74194929a6bb" providerId="LiveId" clId="{0F7954D7-0367-48EA-839E-8DE44C6CE1A5}" dt="2025-01-10T08:34:57.599" v="2029" actId="478"/>
          <ac:picMkLst>
            <pc:docMk/>
            <pc:sldMk cId="2732098938" sldId="1037"/>
            <ac:picMk id="6" creationId="{9588B655-FD6E-2C67-709E-81CFD32E630D}"/>
          </ac:picMkLst>
        </pc:picChg>
      </pc:sldChg>
      <pc:sldChg chg="addSp modSp add mod">
        <pc:chgData name="ZAMTANG@NAVER.COM" userId="750a74194929a6bb" providerId="LiveId" clId="{0F7954D7-0367-48EA-839E-8DE44C6CE1A5}" dt="2025-01-10T08:37:11.756" v="2066" actId="1076"/>
        <pc:sldMkLst>
          <pc:docMk/>
          <pc:sldMk cId="662782573" sldId="1038"/>
        </pc:sldMkLst>
        <pc:spChg chg="mod">
          <ac:chgData name="ZAMTANG@NAVER.COM" userId="750a74194929a6bb" providerId="LiveId" clId="{0F7954D7-0367-48EA-839E-8DE44C6CE1A5}" dt="2025-01-10T08:36:21.609" v="2057"/>
          <ac:spMkLst>
            <pc:docMk/>
            <pc:sldMk cId="662782573" sldId="1038"/>
            <ac:spMk id="2" creationId="{8D1B0B1B-7C31-A68C-C556-204FA659B826}"/>
          </ac:spMkLst>
        </pc:spChg>
        <pc:picChg chg="mod">
          <ac:chgData name="ZAMTANG@NAVER.COM" userId="750a74194929a6bb" providerId="LiveId" clId="{0F7954D7-0367-48EA-839E-8DE44C6CE1A5}" dt="2025-01-10T08:36:49.543" v="2061" actId="1076"/>
          <ac:picMkLst>
            <pc:docMk/>
            <pc:sldMk cId="662782573" sldId="1038"/>
            <ac:picMk id="5" creationId="{03ABE9D4-9042-B8A3-CE26-C11358DC6130}"/>
          </ac:picMkLst>
        </pc:picChg>
        <pc:picChg chg="add mod">
          <ac:chgData name="ZAMTANG@NAVER.COM" userId="750a74194929a6bb" providerId="LiveId" clId="{0F7954D7-0367-48EA-839E-8DE44C6CE1A5}" dt="2025-01-10T08:37:11.756" v="2066" actId="1076"/>
          <ac:picMkLst>
            <pc:docMk/>
            <pc:sldMk cId="662782573" sldId="1038"/>
            <ac:picMk id="6" creationId="{C6F0C11A-7EAD-D531-7848-505E5A5BB970}"/>
          </ac:picMkLst>
        </pc:picChg>
      </pc:sldChg>
      <pc:sldChg chg="addSp modSp add mod">
        <pc:chgData name="ZAMTANG@NAVER.COM" userId="750a74194929a6bb" providerId="LiveId" clId="{0F7954D7-0367-48EA-839E-8DE44C6CE1A5}" dt="2025-01-10T08:38:38.681" v="2076"/>
        <pc:sldMkLst>
          <pc:docMk/>
          <pc:sldMk cId="3028915707" sldId="1039"/>
        </pc:sldMkLst>
        <pc:spChg chg="mod">
          <ac:chgData name="ZAMTANG@NAVER.COM" userId="750a74194929a6bb" providerId="LiveId" clId="{0F7954D7-0367-48EA-839E-8DE44C6CE1A5}" dt="2025-01-10T08:37:32.969" v="2068"/>
          <ac:spMkLst>
            <pc:docMk/>
            <pc:sldMk cId="3028915707" sldId="1039"/>
            <ac:spMk id="2" creationId="{F85E089F-C0C1-5396-08F6-BEE95413D624}"/>
          </ac:spMkLst>
        </pc:spChg>
        <pc:spChg chg="add mod">
          <ac:chgData name="ZAMTANG@NAVER.COM" userId="750a74194929a6bb" providerId="LiveId" clId="{0F7954D7-0367-48EA-839E-8DE44C6CE1A5}" dt="2025-01-10T08:38:38.681" v="2076"/>
          <ac:spMkLst>
            <pc:docMk/>
            <pc:sldMk cId="3028915707" sldId="1039"/>
            <ac:spMk id="4" creationId="{64E98BC1-D734-61BE-43E8-F5663E029353}"/>
          </ac:spMkLst>
        </pc:spChg>
        <pc:picChg chg="mod">
          <ac:chgData name="ZAMTANG@NAVER.COM" userId="750a74194929a6bb" providerId="LiveId" clId="{0F7954D7-0367-48EA-839E-8DE44C6CE1A5}" dt="2025-01-10T08:37:51.684" v="2072" actId="1076"/>
          <ac:picMkLst>
            <pc:docMk/>
            <pc:sldMk cId="3028915707" sldId="1039"/>
            <ac:picMk id="5" creationId="{D2277D17-9B67-973F-D524-E731A1A64DFF}"/>
          </ac:picMkLst>
        </pc:picChg>
        <pc:picChg chg="mod">
          <ac:chgData name="ZAMTANG@NAVER.COM" userId="750a74194929a6bb" providerId="LiveId" clId="{0F7954D7-0367-48EA-839E-8DE44C6CE1A5}" dt="2025-01-10T08:37:59.740" v="2073" actId="14826"/>
          <ac:picMkLst>
            <pc:docMk/>
            <pc:sldMk cId="3028915707" sldId="1039"/>
            <ac:picMk id="6" creationId="{FC7B8F1A-9F10-97FF-7296-DEEBE821442E}"/>
          </ac:picMkLst>
        </pc:picChg>
      </pc:sldChg>
      <pc:sldChg chg="delSp modSp add mod">
        <pc:chgData name="ZAMTANG@NAVER.COM" userId="750a74194929a6bb" providerId="LiveId" clId="{0F7954D7-0367-48EA-839E-8DE44C6CE1A5}" dt="2025-01-10T08:40:21.381" v="2083" actId="1076"/>
        <pc:sldMkLst>
          <pc:docMk/>
          <pc:sldMk cId="2837183047" sldId="1040"/>
        </pc:sldMkLst>
        <pc:spChg chg="mod">
          <ac:chgData name="ZAMTANG@NAVER.COM" userId="750a74194929a6bb" providerId="LiveId" clId="{0F7954D7-0367-48EA-839E-8DE44C6CE1A5}" dt="2025-01-10T08:39:10.515" v="2078"/>
          <ac:spMkLst>
            <pc:docMk/>
            <pc:sldMk cId="2837183047" sldId="1040"/>
            <ac:spMk id="2" creationId="{7D2E8923-AB7C-DA42-92B5-85CD742ED1ED}"/>
          </ac:spMkLst>
        </pc:spChg>
        <pc:spChg chg="del">
          <ac:chgData name="ZAMTANG@NAVER.COM" userId="750a74194929a6bb" providerId="LiveId" clId="{0F7954D7-0367-48EA-839E-8DE44C6CE1A5}" dt="2025-01-10T08:39:19.533" v="2079" actId="478"/>
          <ac:spMkLst>
            <pc:docMk/>
            <pc:sldMk cId="2837183047" sldId="1040"/>
            <ac:spMk id="4" creationId="{E2F3B4CE-896E-9C70-1FBD-D492149B7963}"/>
          </ac:spMkLst>
        </pc:spChg>
        <pc:picChg chg="mod">
          <ac:chgData name="ZAMTANG@NAVER.COM" userId="750a74194929a6bb" providerId="LiveId" clId="{0F7954D7-0367-48EA-839E-8DE44C6CE1A5}" dt="2025-01-10T08:40:21.381" v="2083" actId="1076"/>
          <ac:picMkLst>
            <pc:docMk/>
            <pc:sldMk cId="2837183047" sldId="1040"/>
            <ac:picMk id="5" creationId="{AAF15DC7-C74B-78B3-03F5-5944275CF999}"/>
          </ac:picMkLst>
        </pc:picChg>
        <pc:picChg chg="del">
          <ac:chgData name="ZAMTANG@NAVER.COM" userId="750a74194929a6bb" providerId="LiveId" clId="{0F7954D7-0367-48EA-839E-8DE44C6CE1A5}" dt="2025-01-10T08:39:22.542" v="2080" actId="478"/>
          <ac:picMkLst>
            <pc:docMk/>
            <pc:sldMk cId="2837183047" sldId="1040"/>
            <ac:picMk id="6" creationId="{F8F03E2C-8DE3-ED5A-D01A-CB537269369B}"/>
          </ac:picMkLst>
        </pc:picChg>
      </pc:sldChg>
      <pc:sldChg chg="addSp modSp add mod">
        <pc:chgData name="ZAMTANG@NAVER.COM" userId="750a74194929a6bb" providerId="LiveId" clId="{0F7954D7-0367-48EA-839E-8DE44C6CE1A5}" dt="2025-01-10T08:57:38.588" v="2264" actId="1076"/>
        <pc:sldMkLst>
          <pc:docMk/>
          <pc:sldMk cId="752361269" sldId="1041"/>
        </pc:sldMkLst>
        <pc:spChg chg="mod">
          <ac:chgData name="ZAMTANG@NAVER.COM" userId="750a74194929a6bb" providerId="LiveId" clId="{0F7954D7-0367-48EA-839E-8DE44C6CE1A5}" dt="2025-01-10T08:53:40.296" v="2207" actId="113"/>
          <ac:spMkLst>
            <pc:docMk/>
            <pc:sldMk cId="752361269" sldId="1041"/>
            <ac:spMk id="2" creationId="{FA31FE1E-6D5F-8C8A-0062-9D9077BC8FFE}"/>
          </ac:spMkLst>
        </pc:spChg>
        <pc:spChg chg="add mod">
          <ac:chgData name="ZAMTANG@NAVER.COM" userId="750a74194929a6bb" providerId="LiveId" clId="{0F7954D7-0367-48EA-839E-8DE44C6CE1A5}" dt="2025-01-10T08:55:39.788" v="2251" actId="14100"/>
          <ac:spMkLst>
            <pc:docMk/>
            <pc:sldMk cId="752361269" sldId="1041"/>
            <ac:spMk id="4" creationId="{EAEA8F00-09ED-6120-8787-0A5BE1E926F6}"/>
          </ac:spMkLst>
        </pc:spChg>
        <pc:spChg chg="add mod">
          <ac:chgData name="ZAMTANG@NAVER.COM" userId="750a74194929a6bb" providerId="LiveId" clId="{0F7954D7-0367-48EA-839E-8DE44C6CE1A5}" dt="2025-01-10T08:57:38.588" v="2264" actId="1076"/>
          <ac:spMkLst>
            <pc:docMk/>
            <pc:sldMk cId="752361269" sldId="1041"/>
            <ac:spMk id="6" creationId="{96CC7AB9-6141-A376-1E23-0AC423A6796A}"/>
          </ac:spMkLst>
        </pc:spChg>
        <pc:picChg chg="mod">
          <ac:chgData name="ZAMTANG@NAVER.COM" userId="750a74194929a6bb" providerId="LiveId" clId="{0F7954D7-0367-48EA-839E-8DE44C6CE1A5}" dt="2025-01-10T08:54:09.642" v="2210" actId="14100"/>
          <ac:picMkLst>
            <pc:docMk/>
            <pc:sldMk cId="752361269" sldId="1041"/>
            <ac:picMk id="5" creationId="{D227BF6C-F107-850B-B2F8-19956F1B162B}"/>
          </ac:picMkLst>
        </pc:picChg>
      </pc:sldChg>
      <pc:sldChg chg="modSp add mod">
        <pc:chgData name="ZAMTANG@NAVER.COM" userId="750a74194929a6bb" providerId="LiveId" clId="{0F7954D7-0367-48EA-839E-8DE44C6CE1A5}" dt="2025-01-10T08:52:32.116" v="2172" actId="1076"/>
        <pc:sldMkLst>
          <pc:docMk/>
          <pc:sldMk cId="2801434491" sldId="1042"/>
        </pc:sldMkLst>
        <pc:picChg chg="mod">
          <ac:chgData name="ZAMTANG@NAVER.COM" userId="750a74194929a6bb" providerId="LiveId" clId="{0F7954D7-0367-48EA-839E-8DE44C6CE1A5}" dt="2025-01-10T08:52:32.116" v="2172" actId="1076"/>
          <ac:picMkLst>
            <pc:docMk/>
            <pc:sldMk cId="2801434491" sldId="1042"/>
            <ac:picMk id="5" creationId="{86DCB141-37BF-4A52-2C0D-AE6C6F5B6524}"/>
          </ac:picMkLst>
        </pc:picChg>
      </pc:sldChg>
      <pc:sldChg chg="delSp modSp add mod">
        <pc:chgData name="ZAMTANG@NAVER.COM" userId="750a74194929a6bb" providerId="LiveId" clId="{0F7954D7-0367-48EA-839E-8DE44C6CE1A5}" dt="2025-01-10T08:59:22.529" v="2274" actId="1076"/>
        <pc:sldMkLst>
          <pc:docMk/>
          <pc:sldMk cId="403069762" sldId="1043"/>
        </pc:sldMkLst>
        <pc:spChg chg="mod">
          <ac:chgData name="ZAMTANG@NAVER.COM" userId="750a74194929a6bb" providerId="LiveId" clId="{0F7954D7-0367-48EA-839E-8DE44C6CE1A5}" dt="2025-01-10T08:59:00.233" v="2269" actId="113"/>
          <ac:spMkLst>
            <pc:docMk/>
            <pc:sldMk cId="403069762" sldId="1043"/>
            <ac:spMk id="2" creationId="{581418AF-5AA1-5E96-A93C-6002AB2706DB}"/>
          </ac:spMkLst>
        </pc:spChg>
        <pc:spChg chg="del">
          <ac:chgData name="ZAMTANG@NAVER.COM" userId="750a74194929a6bb" providerId="LiveId" clId="{0F7954D7-0367-48EA-839E-8DE44C6CE1A5}" dt="2025-01-10T08:59:09.116" v="2271" actId="478"/>
          <ac:spMkLst>
            <pc:docMk/>
            <pc:sldMk cId="403069762" sldId="1043"/>
            <ac:spMk id="4" creationId="{5C609942-62E6-A42E-1A83-2E3FB115FC8E}"/>
          </ac:spMkLst>
        </pc:spChg>
        <pc:spChg chg="del">
          <ac:chgData name="ZAMTANG@NAVER.COM" userId="750a74194929a6bb" providerId="LiveId" clId="{0F7954D7-0367-48EA-839E-8DE44C6CE1A5}" dt="2025-01-10T08:59:07.255" v="2270" actId="478"/>
          <ac:spMkLst>
            <pc:docMk/>
            <pc:sldMk cId="403069762" sldId="1043"/>
            <ac:spMk id="6" creationId="{A945B5A7-8C7A-A132-BBB8-93E6D5119EB8}"/>
          </ac:spMkLst>
        </pc:spChg>
        <pc:picChg chg="mod">
          <ac:chgData name="ZAMTANG@NAVER.COM" userId="750a74194929a6bb" providerId="LiveId" clId="{0F7954D7-0367-48EA-839E-8DE44C6CE1A5}" dt="2025-01-10T08:59:22.529" v="2274" actId="1076"/>
          <ac:picMkLst>
            <pc:docMk/>
            <pc:sldMk cId="403069762" sldId="1043"/>
            <ac:picMk id="5" creationId="{87C73FC0-331A-CFA5-9665-C8704707DFF3}"/>
          </ac:picMkLst>
        </pc:picChg>
      </pc:sldChg>
      <pc:sldChg chg="modSp add mod">
        <pc:chgData name="ZAMTANG@NAVER.COM" userId="750a74194929a6bb" providerId="LiveId" clId="{0F7954D7-0367-48EA-839E-8DE44C6CE1A5}" dt="2025-01-10T09:02:27.416" v="2307" actId="1076"/>
        <pc:sldMkLst>
          <pc:docMk/>
          <pc:sldMk cId="2987619762" sldId="1044"/>
        </pc:sldMkLst>
        <pc:spChg chg="mod">
          <ac:chgData name="ZAMTANG@NAVER.COM" userId="750a74194929a6bb" providerId="LiveId" clId="{0F7954D7-0367-48EA-839E-8DE44C6CE1A5}" dt="2025-01-10T09:01:17.661" v="2303" actId="113"/>
          <ac:spMkLst>
            <pc:docMk/>
            <pc:sldMk cId="2987619762" sldId="1044"/>
            <ac:spMk id="2" creationId="{5EC24A82-6063-9245-9D20-047BC9794ED9}"/>
          </ac:spMkLst>
        </pc:spChg>
        <pc:picChg chg="mod">
          <ac:chgData name="ZAMTANG@NAVER.COM" userId="750a74194929a6bb" providerId="LiveId" clId="{0F7954D7-0367-48EA-839E-8DE44C6CE1A5}" dt="2025-01-10T09:02:27.416" v="2307" actId="1076"/>
          <ac:picMkLst>
            <pc:docMk/>
            <pc:sldMk cId="2987619762" sldId="1044"/>
            <ac:picMk id="5" creationId="{A54FE1D7-B687-CB5B-8A35-EDC839F3DEAC}"/>
          </ac:picMkLst>
        </pc:picChg>
      </pc:sldChg>
      <pc:sldChg chg="addSp modSp add mod">
        <pc:chgData name="ZAMTANG@NAVER.COM" userId="750a74194929a6bb" providerId="LiveId" clId="{0F7954D7-0367-48EA-839E-8DE44C6CE1A5}" dt="2025-01-10T09:05:47.388" v="2327"/>
        <pc:sldMkLst>
          <pc:docMk/>
          <pc:sldMk cId="191078699" sldId="1045"/>
        </pc:sldMkLst>
        <pc:spChg chg="mod">
          <ac:chgData name="ZAMTANG@NAVER.COM" userId="750a74194929a6bb" providerId="LiveId" clId="{0F7954D7-0367-48EA-839E-8DE44C6CE1A5}" dt="2025-01-10T09:04:19.602" v="2321" actId="20577"/>
          <ac:spMkLst>
            <pc:docMk/>
            <pc:sldMk cId="191078699" sldId="1045"/>
            <ac:spMk id="2" creationId="{B6C0AA6C-B4E5-7ED3-FB0E-7BED39EC6FEE}"/>
          </ac:spMkLst>
        </pc:spChg>
        <pc:spChg chg="add mod">
          <ac:chgData name="ZAMTANG@NAVER.COM" userId="750a74194929a6bb" providerId="LiveId" clId="{0F7954D7-0367-48EA-839E-8DE44C6CE1A5}" dt="2025-01-10T09:05:47.388" v="2327"/>
          <ac:spMkLst>
            <pc:docMk/>
            <pc:sldMk cId="191078699" sldId="1045"/>
            <ac:spMk id="4" creationId="{916C9C15-553A-F77B-544E-9BE93F2DCBA0}"/>
          </ac:spMkLst>
        </pc:spChg>
        <pc:picChg chg="mod">
          <ac:chgData name="ZAMTANG@NAVER.COM" userId="750a74194929a6bb" providerId="LiveId" clId="{0F7954D7-0367-48EA-839E-8DE44C6CE1A5}" dt="2025-01-10T09:04:28.102" v="2323" actId="1076"/>
          <ac:picMkLst>
            <pc:docMk/>
            <pc:sldMk cId="191078699" sldId="1045"/>
            <ac:picMk id="5" creationId="{5EC838BC-9A1E-1B19-DDE7-414D2DA95841}"/>
          </ac:picMkLst>
        </pc:picChg>
      </pc:sldChg>
      <pc:sldChg chg="modSp add mod">
        <pc:chgData name="ZAMTANG@NAVER.COM" userId="750a74194929a6bb" providerId="LiveId" clId="{0F7954D7-0367-48EA-839E-8DE44C6CE1A5}" dt="2025-01-10T09:06:50.995" v="2333" actId="1076"/>
        <pc:sldMkLst>
          <pc:docMk/>
          <pc:sldMk cId="2097142963" sldId="1046"/>
        </pc:sldMkLst>
        <pc:spChg chg="mod">
          <ac:chgData name="ZAMTANG@NAVER.COM" userId="750a74194929a6bb" providerId="LiveId" clId="{0F7954D7-0367-48EA-839E-8DE44C6CE1A5}" dt="2025-01-10T09:06:33.934" v="2330" actId="113"/>
          <ac:spMkLst>
            <pc:docMk/>
            <pc:sldMk cId="2097142963" sldId="1046"/>
            <ac:spMk id="2" creationId="{BC56E19E-48E2-BA27-508E-3317C391D674}"/>
          </ac:spMkLst>
        </pc:spChg>
        <pc:picChg chg="mod">
          <ac:chgData name="ZAMTANG@NAVER.COM" userId="750a74194929a6bb" providerId="LiveId" clId="{0F7954D7-0367-48EA-839E-8DE44C6CE1A5}" dt="2025-01-10T09:06:50.995" v="2333" actId="1076"/>
          <ac:picMkLst>
            <pc:docMk/>
            <pc:sldMk cId="2097142963" sldId="1046"/>
            <ac:picMk id="5" creationId="{40D1DA22-3194-8F03-51EB-91BA3A27B84C}"/>
          </ac:picMkLst>
        </pc:picChg>
      </pc:sldChg>
      <pc:sldChg chg="addSp modSp add mod">
        <pc:chgData name="ZAMTANG@NAVER.COM" userId="750a74194929a6bb" providerId="LiveId" clId="{0F7954D7-0367-48EA-839E-8DE44C6CE1A5}" dt="2025-01-10T09:09:38.882" v="2386" actId="14100"/>
        <pc:sldMkLst>
          <pc:docMk/>
          <pc:sldMk cId="312674655" sldId="1047"/>
        </pc:sldMkLst>
        <pc:spChg chg="mod">
          <ac:chgData name="ZAMTANG@NAVER.COM" userId="750a74194929a6bb" providerId="LiveId" clId="{0F7954D7-0367-48EA-839E-8DE44C6CE1A5}" dt="2025-01-10T09:08:10.072" v="2373" actId="113"/>
          <ac:spMkLst>
            <pc:docMk/>
            <pc:sldMk cId="312674655" sldId="1047"/>
            <ac:spMk id="2" creationId="{51401D4B-A0A3-813F-4E7B-3D80854263B0}"/>
          </ac:spMkLst>
        </pc:spChg>
        <pc:spChg chg="add mod">
          <ac:chgData name="ZAMTANG@NAVER.COM" userId="750a74194929a6bb" providerId="LiveId" clId="{0F7954D7-0367-48EA-839E-8DE44C6CE1A5}" dt="2025-01-10T09:09:38.882" v="2386" actId="14100"/>
          <ac:spMkLst>
            <pc:docMk/>
            <pc:sldMk cId="312674655" sldId="1047"/>
            <ac:spMk id="7" creationId="{697651FE-DCE2-BE94-80AC-D01101A8334B}"/>
          </ac:spMkLst>
        </pc:spChg>
        <pc:picChg chg="mod">
          <ac:chgData name="ZAMTANG@NAVER.COM" userId="750a74194929a6bb" providerId="LiveId" clId="{0F7954D7-0367-48EA-839E-8DE44C6CE1A5}" dt="2025-01-10T09:08:22.464" v="2376" actId="1076"/>
          <ac:picMkLst>
            <pc:docMk/>
            <pc:sldMk cId="312674655" sldId="1047"/>
            <ac:picMk id="5" creationId="{DCD3D4CB-81CB-166A-BE2D-7D485C9398AA}"/>
          </ac:picMkLst>
        </pc:picChg>
        <pc:picChg chg="add mod">
          <ac:chgData name="ZAMTANG@NAVER.COM" userId="750a74194929a6bb" providerId="LiveId" clId="{0F7954D7-0367-48EA-839E-8DE44C6CE1A5}" dt="2025-01-10T09:08:37.762" v="2380" actId="14100"/>
          <ac:picMkLst>
            <pc:docMk/>
            <pc:sldMk cId="312674655" sldId="1047"/>
            <ac:picMk id="6" creationId="{E01F0FD5-10DB-69C7-6AD1-85C401C6E927}"/>
          </ac:picMkLst>
        </pc:picChg>
      </pc:sldChg>
      <pc:sldChg chg="delSp modSp add mod">
        <pc:chgData name="ZAMTANG@NAVER.COM" userId="750a74194929a6bb" providerId="LiveId" clId="{0F7954D7-0367-48EA-839E-8DE44C6CE1A5}" dt="2025-01-10T09:11:53.776" v="2410"/>
        <pc:sldMkLst>
          <pc:docMk/>
          <pc:sldMk cId="787821744" sldId="1048"/>
        </pc:sldMkLst>
        <pc:spChg chg="mod">
          <ac:chgData name="ZAMTANG@NAVER.COM" userId="750a74194929a6bb" providerId="LiveId" clId="{0F7954D7-0367-48EA-839E-8DE44C6CE1A5}" dt="2025-01-10T09:11:53.776" v="2410"/>
          <ac:spMkLst>
            <pc:docMk/>
            <pc:sldMk cId="787821744" sldId="1048"/>
            <ac:spMk id="2" creationId="{D9AA72D0-6142-8047-FA4A-73F6DF0D67E8}"/>
          </ac:spMkLst>
        </pc:spChg>
        <pc:spChg chg="del">
          <ac:chgData name="ZAMTANG@NAVER.COM" userId="750a74194929a6bb" providerId="LiveId" clId="{0F7954D7-0367-48EA-839E-8DE44C6CE1A5}" dt="2025-01-10T09:11:10.796" v="2399" actId="478"/>
          <ac:spMkLst>
            <pc:docMk/>
            <pc:sldMk cId="787821744" sldId="1048"/>
            <ac:spMk id="7" creationId="{273EFC2F-9975-57B3-16CD-5829D2B284E6}"/>
          </ac:spMkLst>
        </pc:spChg>
        <pc:picChg chg="del">
          <ac:chgData name="ZAMTANG@NAVER.COM" userId="750a74194929a6bb" providerId="LiveId" clId="{0F7954D7-0367-48EA-839E-8DE44C6CE1A5}" dt="2025-01-10T09:11:01.368" v="2395" actId="478"/>
          <ac:picMkLst>
            <pc:docMk/>
            <pc:sldMk cId="787821744" sldId="1048"/>
            <ac:picMk id="5" creationId="{30282F14-2973-7A84-3BD8-014E7D6468C8}"/>
          </ac:picMkLst>
        </pc:picChg>
        <pc:picChg chg="mod">
          <ac:chgData name="ZAMTANG@NAVER.COM" userId="750a74194929a6bb" providerId="LiveId" clId="{0F7954D7-0367-48EA-839E-8DE44C6CE1A5}" dt="2025-01-10T09:11:15.033" v="2400" actId="1076"/>
          <ac:picMkLst>
            <pc:docMk/>
            <pc:sldMk cId="787821744" sldId="1048"/>
            <ac:picMk id="6" creationId="{080D8AA8-D634-8F7E-DB1C-CEE04BBA8B93}"/>
          </ac:picMkLst>
        </pc:picChg>
      </pc:sldChg>
      <pc:sldChg chg="delSp modSp add mod">
        <pc:chgData name="ZAMTANG@NAVER.COM" userId="750a74194929a6bb" providerId="LiveId" clId="{0F7954D7-0367-48EA-839E-8DE44C6CE1A5}" dt="2025-01-10T09:13:05.554" v="2417" actId="20577"/>
        <pc:sldMkLst>
          <pc:docMk/>
          <pc:sldMk cId="3590728387" sldId="1049"/>
        </pc:sldMkLst>
        <pc:spChg chg="mod">
          <ac:chgData name="ZAMTANG@NAVER.COM" userId="750a74194929a6bb" providerId="LiveId" clId="{0F7954D7-0367-48EA-839E-8DE44C6CE1A5}" dt="2025-01-10T09:13:05.554" v="2417" actId="20577"/>
          <ac:spMkLst>
            <pc:docMk/>
            <pc:sldMk cId="3590728387" sldId="1049"/>
            <ac:spMk id="2" creationId="{BD733F1D-4EF1-E62F-D803-92B75120E6EA}"/>
          </ac:spMkLst>
        </pc:spChg>
        <pc:picChg chg="del">
          <ac:chgData name="ZAMTANG@NAVER.COM" userId="750a74194929a6bb" providerId="LiveId" clId="{0F7954D7-0367-48EA-839E-8DE44C6CE1A5}" dt="2025-01-10T09:13:03.480" v="2414" actId="478"/>
          <ac:picMkLst>
            <pc:docMk/>
            <pc:sldMk cId="3590728387" sldId="1049"/>
            <ac:picMk id="6" creationId="{35CAE452-7B38-9507-01B4-EB9B1D158832}"/>
          </ac:picMkLst>
        </pc:picChg>
      </pc:sldChg>
      <pc:sldChg chg="addSp modSp add mod">
        <pc:chgData name="ZAMTANG@NAVER.COM" userId="750a74194929a6bb" providerId="LiveId" clId="{0F7954D7-0367-48EA-839E-8DE44C6CE1A5}" dt="2025-01-10T09:15:13.804" v="2487" actId="20577"/>
        <pc:sldMkLst>
          <pc:docMk/>
          <pc:sldMk cId="631290391" sldId="1050"/>
        </pc:sldMkLst>
        <pc:spChg chg="mod">
          <ac:chgData name="ZAMTANG@NAVER.COM" userId="750a74194929a6bb" providerId="LiveId" clId="{0F7954D7-0367-48EA-839E-8DE44C6CE1A5}" dt="2025-01-10T09:15:13.804" v="2487" actId="20577"/>
          <ac:spMkLst>
            <pc:docMk/>
            <pc:sldMk cId="631290391" sldId="1050"/>
            <ac:spMk id="2" creationId="{4F9F330A-F04F-53DB-EE6E-50B774672886}"/>
          </ac:spMkLst>
        </pc:spChg>
        <pc:picChg chg="add mod">
          <ac:chgData name="ZAMTANG@NAVER.COM" userId="750a74194929a6bb" providerId="LiveId" clId="{0F7954D7-0367-48EA-839E-8DE44C6CE1A5}" dt="2025-01-10T09:14:22.881" v="2483" actId="1076"/>
          <ac:picMkLst>
            <pc:docMk/>
            <pc:sldMk cId="631290391" sldId="1050"/>
            <ac:picMk id="5" creationId="{A558C43F-C3BF-8775-48E6-F46BB333E64E}"/>
          </ac:picMkLst>
        </pc:picChg>
      </pc:sldChg>
      <pc:sldChg chg="modSp add mod">
        <pc:chgData name="ZAMTANG@NAVER.COM" userId="750a74194929a6bb" providerId="LiveId" clId="{0F7954D7-0367-48EA-839E-8DE44C6CE1A5}" dt="2025-01-10T09:16:21.850" v="2552" actId="1076"/>
        <pc:sldMkLst>
          <pc:docMk/>
          <pc:sldMk cId="3892982431" sldId="1051"/>
        </pc:sldMkLst>
        <pc:spChg chg="mod">
          <ac:chgData name="ZAMTANG@NAVER.COM" userId="750a74194929a6bb" providerId="LiveId" clId="{0F7954D7-0367-48EA-839E-8DE44C6CE1A5}" dt="2025-01-10T09:16:02.343" v="2549" actId="113"/>
          <ac:spMkLst>
            <pc:docMk/>
            <pc:sldMk cId="3892982431" sldId="1051"/>
            <ac:spMk id="2" creationId="{DEC05963-4B3B-3824-3099-25F42E2AED74}"/>
          </ac:spMkLst>
        </pc:spChg>
        <pc:picChg chg="mod">
          <ac:chgData name="ZAMTANG@NAVER.COM" userId="750a74194929a6bb" providerId="LiveId" clId="{0F7954D7-0367-48EA-839E-8DE44C6CE1A5}" dt="2025-01-10T09:16:21.850" v="2552" actId="1076"/>
          <ac:picMkLst>
            <pc:docMk/>
            <pc:sldMk cId="3892982431" sldId="1051"/>
            <ac:picMk id="5" creationId="{6033650F-BD43-847E-23FA-E1CEB402A4EE}"/>
          </ac:picMkLst>
        </pc:picChg>
      </pc:sldChg>
      <pc:sldChg chg="addSp modSp add mod">
        <pc:chgData name="ZAMTANG@NAVER.COM" userId="750a74194929a6bb" providerId="LiveId" clId="{0F7954D7-0367-48EA-839E-8DE44C6CE1A5}" dt="2025-01-10T09:20:23.967" v="2609" actId="20577"/>
        <pc:sldMkLst>
          <pc:docMk/>
          <pc:sldMk cId="2750388552" sldId="1052"/>
        </pc:sldMkLst>
        <pc:spChg chg="mod">
          <ac:chgData name="ZAMTANG@NAVER.COM" userId="750a74194929a6bb" providerId="LiveId" clId="{0F7954D7-0367-48EA-839E-8DE44C6CE1A5}" dt="2025-01-10T09:17:31.967" v="2588" actId="14100"/>
          <ac:spMkLst>
            <pc:docMk/>
            <pc:sldMk cId="2750388552" sldId="1052"/>
            <ac:spMk id="2" creationId="{88C3361B-BE33-3B7A-AB03-11C3CE821028}"/>
          </ac:spMkLst>
        </pc:spChg>
        <pc:spChg chg="add mod">
          <ac:chgData name="ZAMTANG@NAVER.COM" userId="750a74194929a6bb" providerId="LiveId" clId="{0F7954D7-0367-48EA-839E-8DE44C6CE1A5}" dt="2025-01-10T09:20:23.967" v="2609" actId="20577"/>
          <ac:spMkLst>
            <pc:docMk/>
            <pc:sldMk cId="2750388552" sldId="1052"/>
            <ac:spMk id="7" creationId="{E109518B-A7DD-E578-D065-2E3C8310B23A}"/>
          </ac:spMkLst>
        </pc:spChg>
        <pc:picChg chg="mod">
          <ac:chgData name="ZAMTANG@NAVER.COM" userId="750a74194929a6bb" providerId="LiveId" clId="{0F7954D7-0367-48EA-839E-8DE44C6CE1A5}" dt="2025-01-10T09:18:26.153" v="2599" actId="14100"/>
          <ac:picMkLst>
            <pc:docMk/>
            <pc:sldMk cId="2750388552" sldId="1052"/>
            <ac:picMk id="5" creationId="{F5B84F2B-5231-F3F7-6BC8-D9F3784B0E9C}"/>
          </ac:picMkLst>
        </pc:picChg>
        <pc:picChg chg="add mod">
          <ac:chgData name="ZAMTANG@NAVER.COM" userId="750a74194929a6bb" providerId="LiveId" clId="{0F7954D7-0367-48EA-839E-8DE44C6CE1A5}" dt="2025-01-10T09:18:29.970" v="2601" actId="14100"/>
          <ac:picMkLst>
            <pc:docMk/>
            <pc:sldMk cId="2750388552" sldId="1052"/>
            <ac:picMk id="6" creationId="{4CBD607D-4256-4439-C905-2398D8BD85B4}"/>
          </ac:picMkLst>
        </pc:picChg>
      </pc:sldChg>
      <pc:sldChg chg="delSp modSp add mod">
        <pc:chgData name="ZAMTANG@NAVER.COM" userId="750a74194929a6bb" providerId="LiveId" clId="{0F7954D7-0367-48EA-839E-8DE44C6CE1A5}" dt="2025-01-10T09:21:21.651" v="2617" actId="1076"/>
        <pc:sldMkLst>
          <pc:docMk/>
          <pc:sldMk cId="2862982969" sldId="1053"/>
        </pc:sldMkLst>
        <pc:spChg chg="mod">
          <ac:chgData name="ZAMTANG@NAVER.COM" userId="750a74194929a6bb" providerId="LiveId" clId="{0F7954D7-0367-48EA-839E-8DE44C6CE1A5}" dt="2025-01-10T09:21:04.914" v="2612" actId="113"/>
          <ac:spMkLst>
            <pc:docMk/>
            <pc:sldMk cId="2862982969" sldId="1053"/>
            <ac:spMk id="2" creationId="{5C9A8F03-F5BE-EF1A-6E0F-11DEC98F9AB9}"/>
          </ac:spMkLst>
        </pc:spChg>
        <pc:spChg chg="del">
          <ac:chgData name="ZAMTANG@NAVER.COM" userId="750a74194929a6bb" providerId="LiveId" clId="{0F7954D7-0367-48EA-839E-8DE44C6CE1A5}" dt="2025-01-10T09:21:06.936" v="2613" actId="478"/>
          <ac:spMkLst>
            <pc:docMk/>
            <pc:sldMk cId="2862982969" sldId="1053"/>
            <ac:spMk id="7" creationId="{4197AC07-C5DE-1BEA-439C-C9B3D8B5B4B0}"/>
          </ac:spMkLst>
        </pc:spChg>
        <pc:picChg chg="mod">
          <ac:chgData name="ZAMTANG@NAVER.COM" userId="750a74194929a6bb" providerId="LiveId" clId="{0F7954D7-0367-48EA-839E-8DE44C6CE1A5}" dt="2025-01-10T09:21:21.651" v="2617" actId="1076"/>
          <ac:picMkLst>
            <pc:docMk/>
            <pc:sldMk cId="2862982969" sldId="1053"/>
            <ac:picMk id="5" creationId="{BD0C6641-3E19-85B8-EFE0-D5B1B16F0819}"/>
          </ac:picMkLst>
        </pc:picChg>
        <pc:picChg chg="del">
          <ac:chgData name="ZAMTANG@NAVER.COM" userId="750a74194929a6bb" providerId="LiveId" clId="{0F7954D7-0367-48EA-839E-8DE44C6CE1A5}" dt="2025-01-10T09:21:16.820" v="2615" actId="478"/>
          <ac:picMkLst>
            <pc:docMk/>
            <pc:sldMk cId="2862982969" sldId="1053"/>
            <ac:picMk id="6" creationId="{877EC7A8-9873-A804-5CC1-3E0D4F026F52}"/>
          </ac:picMkLst>
        </pc:picChg>
      </pc:sldChg>
      <pc:sldChg chg="addSp modSp add mod">
        <pc:chgData name="ZAMTANG@NAVER.COM" userId="750a74194929a6bb" providerId="LiveId" clId="{0F7954D7-0367-48EA-839E-8DE44C6CE1A5}" dt="2025-01-10T09:23:54.822" v="2630" actId="404"/>
        <pc:sldMkLst>
          <pc:docMk/>
          <pc:sldMk cId="3277734934" sldId="1054"/>
        </pc:sldMkLst>
        <pc:spChg chg="mod">
          <ac:chgData name="ZAMTANG@NAVER.COM" userId="750a74194929a6bb" providerId="LiveId" clId="{0F7954D7-0367-48EA-839E-8DE44C6CE1A5}" dt="2025-01-10T09:22:12.974" v="2622" actId="113"/>
          <ac:spMkLst>
            <pc:docMk/>
            <pc:sldMk cId="3277734934" sldId="1054"/>
            <ac:spMk id="2" creationId="{44668223-0688-B2E4-75A4-FE431A8CC183}"/>
          </ac:spMkLst>
        </pc:spChg>
        <pc:spChg chg="add mod">
          <ac:chgData name="ZAMTANG@NAVER.COM" userId="750a74194929a6bb" providerId="LiveId" clId="{0F7954D7-0367-48EA-839E-8DE44C6CE1A5}" dt="2025-01-10T09:23:54.822" v="2630" actId="404"/>
          <ac:spMkLst>
            <pc:docMk/>
            <pc:sldMk cId="3277734934" sldId="1054"/>
            <ac:spMk id="4" creationId="{A1B6B37E-B6B4-2CD4-BDA0-17CCC41D7015}"/>
          </ac:spMkLst>
        </pc:spChg>
        <pc:picChg chg="mod">
          <ac:chgData name="ZAMTANG@NAVER.COM" userId="750a74194929a6bb" providerId="LiveId" clId="{0F7954D7-0367-48EA-839E-8DE44C6CE1A5}" dt="2025-01-10T09:22:27.162" v="2624" actId="1076"/>
          <ac:picMkLst>
            <pc:docMk/>
            <pc:sldMk cId="3277734934" sldId="1054"/>
            <ac:picMk id="5" creationId="{6CFA0BEE-849C-F3C0-CE5B-40226E548B54}"/>
          </ac:picMkLst>
        </pc:picChg>
      </pc:sldChg>
      <pc:sldChg chg="delSp modSp add mod">
        <pc:chgData name="ZAMTANG@NAVER.COM" userId="750a74194929a6bb" providerId="LiveId" clId="{0F7954D7-0367-48EA-839E-8DE44C6CE1A5}" dt="2025-01-10T09:24:56.269" v="2637" actId="1076"/>
        <pc:sldMkLst>
          <pc:docMk/>
          <pc:sldMk cId="4116176765" sldId="1055"/>
        </pc:sldMkLst>
        <pc:spChg chg="mod">
          <ac:chgData name="ZAMTANG@NAVER.COM" userId="750a74194929a6bb" providerId="LiveId" clId="{0F7954D7-0367-48EA-839E-8DE44C6CE1A5}" dt="2025-01-10T09:24:41.315" v="2633" actId="113"/>
          <ac:spMkLst>
            <pc:docMk/>
            <pc:sldMk cId="4116176765" sldId="1055"/>
            <ac:spMk id="2" creationId="{D4EF7D65-E3E5-369D-C972-5D159B992068}"/>
          </ac:spMkLst>
        </pc:spChg>
        <pc:spChg chg="del">
          <ac:chgData name="ZAMTANG@NAVER.COM" userId="750a74194929a6bb" providerId="LiveId" clId="{0F7954D7-0367-48EA-839E-8DE44C6CE1A5}" dt="2025-01-10T09:24:51.639" v="2635" actId="478"/>
          <ac:spMkLst>
            <pc:docMk/>
            <pc:sldMk cId="4116176765" sldId="1055"/>
            <ac:spMk id="4" creationId="{18D571A4-CC45-099B-61F2-7E2CEE5FA03A}"/>
          </ac:spMkLst>
        </pc:spChg>
        <pc:picChg chg="mod">
          <ac:chgData name="ZAMTANG@NAVER.COM" userId="750a74194929a6bb" providerId="LiveId" clId="{0F7954D7-0367-48EA-839E-8DE44C6CE1A5}" dt="2025-01-10T09:24:56.269" v="2637" actId="1076"/>
          <ac:picMkLst>
            <pc:docMk/>
            <pc:sldMk cId="4116176765" sldId="1055"/>
            <ac:picMk id="5" creationId="{6D75E211-7C58-78EF-6459-0D7EAB9A453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&lt;4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컨트롤러 구현 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목록 표시하기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4C06E-B2DE-F17C-38AA-457F7A06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C68E8F-CFA5-3777-8A60-D86982C160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en-US" altLang="ko-KR" dirty="0"/>
              <a:t>Example01Controller </a:t>
            </a:r>
            <a:r>
              <a:rPr lang="ko-KR" altLang="en-US" dirty="0"/>
              <a:t>클래스에 </a:t>
            </a:r>
            <a:r>
              <a:rPr lang="en-US" altLang="ko-KR" dirty="0"/>
              <a:t>@Controller</a:t>
            </a:r>
            <a:r>
              <a:rPr lang="ko-KR" altLang="en-US" dirty="0"/>
              <a:t>를 선언해 컨트롤러를 정의한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에 대해 </a:t>
            </a:r>
            <a:r>
              <a:rPr lang="ko-KR" altLang="en-US" dirty="0" err="1"/>
              <a:t>디스패처</a:t>
            </a:r>
            <a:r>
              <a:rPr lang="ko-KR" altLang="en-US" dirty="0"/>
              <a:t> </a:t>
            </a:r>
            <a:r>
              <a:rPr lang="ko-KR" altLang="en-US" dirty="0" err="1"/>
              <a:t>서블릿이</a:t>
            </a:r>
            <a:r>
              <a:rPr lang="ko-KR" altLang="en-US" dirty="0"/>
              <a:t> 컨트롤러를 선택할 수 있도록 자바 클래스가 컨트롤러임을 알려줌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http://localhost:8080/exam01</a:t>
            </a:r>
            <a:r>
              <a:rPr lang="ko-KR" altLang="en-US" dirty="0"/>
              <a:t>이면 매핑하는 경로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 </a:t>
            </a:r>
            <a:r>
              <a:rPr lang="ko-KR" altLang="en-US" dirty="0"/>
              <a:t>처리하는 요청 처리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이름을 </a:t>
            </a:r>
            <a:r>
              <a:rPr lang="en-US" altLang="ko-KR" dirty="0"/>
              <a:t>viewPage01</a:t>
            </a:r>
            <a:r>
              <a:rPr lang="ko-KR" altLang="en-US" dirty="0"/>
              <a:t>로 반환해 웹 브라우저에 응답하는 뷰 페이지가 </a:t>
            </a:r>
            <a:r>
              <a:rPr lang="en-US" altLang="ko-KR" dirty="0"/>
              <a:t>viewPage01.html</a:t>
            </a:r>
            <a:r>
              <a:rPr lang="ko-KR" altLang="en-US" dirty="0"/>
              <a:t>이 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3D1096-3C92-C474-6949-5C1EB866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AE205-100E-16E8-517A-A0564D79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84" y="2133263"/>
            <a:ext cx="4510632" cy="25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29DE-A8B7-E2EC-E3B5-13BEE048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798C9A-B2B5-328B-665A-7E11E38D5D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28025F-687D-4171-6CA1-07456E22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0BF180-682A-7114-7972-4A02D551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041" y="1818722"/>
            <a:ext cx="5802551" cy="2311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00545D-50F8-629E-27F6-6044A946B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36" y="4538968"/>
            <a:ext cx="4676328" cy="16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BF465-05CB-2B4B-D0A5-057CF4BB6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A2CA19-5B50-3D37-7679-D0B7B0733C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URL(http://localhost:8080/exam01)</a:t>
            </a:r>
            <a:r>
              <a:rPr lang="ko-KR" altLang="en-US" dirty="0"/>
              <a:t>에 대한 응답으로 </a:t>
            </a:r>
            <a:r>
              <a:rPr lang="en-US" altLang="ko-KR" dirty="0"/>
              <a:t>viewPage01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67F4D0-7A5E-4849-C557-F5288215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66D9E-5388-8ED4-BA8C-4D6A881E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91" y="2320907"/>
            <a:ext cx="5658234" cy="4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5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71CE-8C71-01E4-EE8D-503470C5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21D2F1A-9498-490B-F5DD-BF51BB40DD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</a:t>
            </a:r>
            <a:r>
              <a:rPr lang="en-US" altLang="ko-KR" dirty="0"/>
              <a:t>(13</a:t>
            </a:r>
            <a:r>
              <a:rPr lang="ko-KR" altLang="en-US" dirty="0"/>
              <a:t>장 참고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HTTP </a:t>
            </a:r>
            <a:r>
              <a:rPr lang="ko-KR" altLang="en-US" dirty="0"/>
              <a:t>요청에 대한 응답을 </a:t>
            </a:r>
            <a:r>
              <a:rPr lang="en-US" altLang="ko-KR" dirty="0"/>
              <a:t>RESTful </a:t>
            </a:r>
            <a:r>
              <a:rPr lang="ko-KR" altLang="en-US" dirty="0"/>
              <a:t>아키텍처 스타일에 맞춰 처리하는 특정 자바 클래스로</a:t>
            </a:r>
            <a:r>
              <a:rPr lang="en-US" altLang="ko-KR" dirty="0"/>
              <a:t>, @RestController</a:t>
            </a:r>
            <a:r>
              <a:rPr lang="ko-KR" altLang="en-US" dirty="0"/>
              <a:t>를 선언해 사용함</a:t>
            </a:r>
            <a:r>
              <a:rPr lang="en-US" altLang="ko-KR" dirty="0"/>
              <a:t>. @RestController</a:t>
            </a:r>
            <a:r>
              <a:rPr lang="ko-KR" altLang="en-US" dirty="0"/>
              <a:t>는 </a:t>
            </a:r>
            <a:r>
              <a:rPr lang="en-US" altLang="ko-KR" dirty="0"/>
              <a:t>@Controller</a:t>
            </a:r>
            <a:r>
              <a:rPr lang="ko-KR" altLang="en-US" dirty="0"/>
              <a:t>와 </a:t>
            </a:r>
            <a:r>
              <a:rPr lang="en-US" altLang="ko-KR" dirty="0"/>
              <a:t>@ResponseBody</a:t>
            </a:r>
            <a:r>
              <a:rPr lang="ko-KR" altLang="en-US" dirty="0"/>
              <a:t>가 합쳐진 형태로 뷰</a:t>
            </a:r>
            <a:r>
              <a:rPr lang="en-US" altLang="ko-KR" dirty="0"/>
              <a:t>(view) </a:t>
            </a:r>
            <a:r>
              <a:rPr lang="ko-KR" altLang="en-US" dirty="0"/>
              <a:t>없이 문자열과 </a:t>
            </a:r>
            <a:r>
              <a:rPr lang="en-US" altLang="ko-KR" dirty="0"/>
              <a:t>JSON </a:t>
            </a:r>
            <a:r>
              <a:rPr lang="ko-KR" altLang="en-US" dirty="0"/>
              <a:t>형식의 데이터를 반환함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688200-20B6-AAB7-A37E-F198F0A6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</p:spTree>
    <p:extLst>
      <p:ext uri="{BB962C8B-B14F-4D97-AF65-F5344CB8AC3E}">
        <p14:creationId xmlns:p14="http://schemas.microsoft.com/office/powerpoint/2010/main" val="6979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FDFD4-5CFA-DEE2-F2C3-9B36DA83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294B9B-A71A-285A-9689-586E278F0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en-US" altLang="ko-KR" dirty="0"/>
              <a:t>Example02Controller </a:t>
            </a:r>
            <a:r>
              <a:rPr lang="ko-KR" altLang="en-US" dirty="0"/>
              <a:t>클래스에 </a:t>
            </a:r>
            <a:r>
              <a:rPr lang="en-US" altLang="ko-KR" dirty="0"/>
              <a:t>@RestController</a:t>
            </a:r>
            <a:r>
              <a:rPr lang="ko-KR" altLang="en-US" dirty="0"/>
              <a:t>를 선언하여 컨트롤러를 정의한 예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94FE1DA-BCDD-74AE-86C9-3CCCDB14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7DEDB9E5-B057-06BF-B9CE-2FBC3AFEBB69}"/>
              </a:ext>
            </a:extLst>
          </p:cNvPr>
          <p:cNvSpPr txBox="1">
            <a:spLocks/>
          </p:cNvSpPr>
          <p:nvPr/>
        </p:nvSpPr>
        <p:spPr>
          <a:xfrm>
            <a:off x="5462876" y="2208731"/>
            <a:ext cx="3340820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에 대해 </a:t>
            </a:r>
            <a:r>
              <a:rPr lang="ko-KR" altLang="en-US" dirty="0" err="1"/>
              <a:t>디스패처</a:t>
            </a:r>
            <a:r>
              <a:rPr lang="ko-KR" altLang="en-US" dirty="0"/>
              <a:t> </a:t>
            </a:r>
            <a:r>
              <a:rPr lang="ko-KR" altLang="en-US" dirty="0" err="1"/>
              <a:t>서블릿이</a:t>
            </a:r>
            <a:r>
              <a:rPr lang="ko-KR" altLang="en-US" dirty="0"/>
              <a:t> 컨트롤러를 선택할 수 있도록 자바 클래스가 컨트롤러임을 알려줌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http://localhost:8080/exam02</a:t>
            </a:r>
            <a:r>
              <a:rPr lang="ko-KR" altLang="en-US" dirty="0"/>
              <a:t>이면 매핑하는 경로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 </a:t>
            </a:r>
            <a:r>
              <a:rPr lang="ko-KR" altLang="en-US" dirty="0"/>
              <a:t>처리하는 요청 처리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브라우저에 문자열 출력하며 웹 브라우저에 응답하는 뷰 페이지는 없음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708D6-01BB-B369-A871-656D78BC3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4" y="2019044"/>
            <a:ext cx="5395489" cy="3086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263026-2105-B34C-7EFD-EC7D151DD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25" y="4981707"/>
            <a:ext cx="3883878" cy="13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E27D-B88C-D9B8-61C0-492FA459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D8DC03-2988-C6AE-3DAE-D45CB49BA0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URL(http://localhost:8080/exam02)</a:t>
            </a:r>
            <a:r>
              <a:rPr lang="ko-KR" altLang="en-US" dirty="0"/>
              <a:t>에 대한 응답으로 문자열을 출력하는 과정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EFF593-20EF-F4D8-F94F-7554DEDF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5358D-55CE-9D09-1B0F-AE2685F9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10" y="2460901"/>
            <a:ext cx="5600979" cy="37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D949-0766-CA0F-6D5E-3D0EF305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AF0F20E-A29F-95C7-2E2B-206B7292BA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가 선언된 컨트롤러로 변경하려면 요청 처리 메서드에 </a:t>
            </a:r>
            <a:r>
              <a:rPr lang="en-US" altLang="ko-KR" dirty="0"/>
              <a:t>@ResponseBody </a:t>
            </a:r>
            <a:r>
              <a:rPr lang="ko-KR" altLang="en-US" dirty="0"/>
              <a:t>반드시 선언해야 함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B464B7-4C0E-157E-41E0-83F86FDB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7EFBF-C9C1-55E9-EF5C-17548BC2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518" y="2369607"/>
            <a:ext cx="5600979" cy="2006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5EDF42-27C1-0A19-C0F3-3C72996D2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00" y="4349269"/>
            <a:ext cx="5605200" cy="11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66D28-C2D7-8454-C5F7-AC4FCF573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EB77D5-B12D-9D57-1633-82EBC8C17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256" y="3429000"/>
            <a:ext cx="8493488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을 이용한 요청 매핑 경로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1C825-E16A-4D1C-11D4-95F42B4B8A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68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0B6C0-B511-08DD-E81D-B49930F5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81AC8B-315E-AD02-C221-D7F64DED1E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ko-KR" altLang="en-US" dirty="0"/>
              <a:t>웹에서 사용자 요청이 들어오면 컨트롤러와 메서드가 호출되어 요청 처리함</a:t>
            </a:r>
            <a:r>
              <a:rPr lang="en-US" altLang="ko-KR" dirty="0"/>
              <a:t>. </a:t>
            </a:r>
            <a:r>
              <a:rPr lang="ko-KR" altLang="en-US" dirty="0"/>
              <a:t>이때 사용자 요청 </a:t>
            </a:r>
            <a:r>
              <a:rPr lang="en-US" altLang="ko-KR" dirty="0"/>
              <a:t>URL</a:t>
            </a:r>
            <a:r>
              <a:rPr lang="ko-KR" altLang="en-US" dirty="0"/>
              <a:t>에 맞는 컨트롤러나 메서드로 연결시키는 것이 </a:t>
            </a:r>
            <a:r>
              <a:rPr lang="en-US" altLang="ko-KR" dirty="0"/>
              <a:t>@RequestMapping</a:t>
            </a:r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의 사용 형식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5F66A3-C912-A2B6-84DE-EB24C19A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91F997-96A9-2682-AFD4-35851B522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024" y="2810707"/>
            <a:ext cx="7153967" cy="5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DE35-70D2-C74A-EB9E-08F55101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A1DE42-195A-6ABE-6665-6A5758F91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에서 사용할 수 있는 속성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E163F2-8C2E-3300-0AE8-537B5A47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F4E96E-99C3-59AE-B9B7-863CA288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159326"/>
            <a:ext cx="8057646" cy="40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632103" y="1749574"/>
            <a:ext cx="8511898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요청을 처리하는 컨트롤러 구현에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@Controller, @RequestMapping,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뷰와 모델을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목록을 출력하는 방법을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21B5-6992-8997-8B6B-CCB35E80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5CB16F-C85B-91BA-7760-BD0149AC38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305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컨트롤러에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웹에서 사용자가 요청한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ko-KR" altLang="en-US" dirty="0" err="1"/>
              <a:t>매핑되는</a:t>
            </a:r>
            <a:r>
              <a:rPr lang="ko-KR" altLang="en-US" dirty="0"/>
              <a:t> </a:t>
            </a:r>
            <a:r>
              <a:rPr lang="en-US" altLang="ko-KR" dirty="0"/>
              <a:t>@RequestMapping</a:t>
            </a:r>
            <a:r>
              <a:rPr lang="ko-KR" altLang="en-US" dirty="0"/>
              <a:t>이 컨트롤러에 선언되는 경우에 클래스 수준의 </a:t>
            </a:r>
            <a:r>
              <a:rPr lang="en-US" altLang="ko-KR" dirty="0"/>
              <a:t>@RequestMapping</a:t>
            </a:r>
            <a:r>
              <a:rPr lang="ko-KR" altLang="en-US" dirty="0"/>
              <a:t>이라고 함</a:t>
            </a:r>
            <a:r>
              <a:rPr lang="en-US" altLang="ko-KR" dirty="0"/>
              <a:t>. </a:t>
            </a:r>
            <a:r>
              <a:rPr lang="ko-KR" altLang="en-US" dirty="0"/>
              <a:t>이를 사용할 때는 기본 매핑 경로를 설정하지 않은 </a:t>
            </a:r>
            <a:r>
              <a:rPr lang="en-US" altLang="ko-KR" dirty="0"/>
              <a:t>@RequestMapping</a:t>
            </a:r>
            <a:r>
              <a:rPr lang="ko-KR" altLang="en-US" dirty="0"/>
              <a:t>만 선언된 요청 처리 메서드가 있어야 함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12B52B-C964-072F-8459-771E92BE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</p:spTree>
    <p:extLst>
      <p:ext uri="{BB962C8B-B14F-4D97-AF65-F5344CB8AC3E}">
        <p14:creationId xmlns:p14="http://schemas.microsoft.com/office/powerpoint/2010/main" val="20204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4D5BC-FF2C-28BD-A198-10CA92DE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460128-6119-574C-7FFA-DA50863FFC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컨트롤러에 적용한 클래스 수준의 </a:t>
            </a:r>
            <a:r>
              <a:rPr lang="en-US" altLang="ko-KR" dirty="0"/>
              <a:t>@RequestMapping</a:t>
            </a:r>
            <a:r>
              <a:rPr lang="ko-KR" altLang="en-US" dirty="0"/>
              <a:t>의 예</a:t>
            </a:r>
          </a:p>
          <a:p>
            <a:pPr lvl="1"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http://.../exam03</a:t>
            </a:r>
            <a:r>
              <a:rPr lang="ko-KR" altLang="en-US" dirty="0"/>
              <a:t>이면 </a:t>
            </a:r>
            <a:r>
              <a:rPr lang="en-US" altLang="ko-KR" dirty="0"/>
              <a:t>Example03Controller </a:t>
            </a:r>
            <a:r>
              <a:rPr lang="ko-KR" altLang="en-US" dirty="0"/>
              <a:t>컨트롤러의 </a:t>
            </a:r>
            <a:r>
              <a:rPr lang="en-US" altLang="ko-KR" dirty="0" err="1"/>
              <a:t>requestMethod</a:t>
            </a:r>
            <a:r>
              <a:rPr lang="en-US" altLang="ko-KR" dirty="0"/>
              <a:t>( ) </a:t>
            </a:r>
            <a:r>
              <a:rPr lang="ko-KR" altLang="en-US" dirty="0"/>
              <a:t>메서드에 </a:t>
            </a:r>
            <a:r>
              <a:rPr lang="ko-KR" altLang="en-US" dirty="0" err="1"/>
              <a:t>매핑되어</a:t>
            </a:r>
            <a:r>
              <a:rPr lang="ko-KR" altLang="en-US" dirty="0"/>
              <a:t> 요청 처리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18C24C-2F65-015D-80B1-8248DCAB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48B20B-C026-8E30-BCB4-3E4380BD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649107"/>
            <a:ext cx="3799246" cy="24894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927201-1288-ACBF-5D85-517D7CFF2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5209046"/>
            <a:ext cx="3007586" cy="1317784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0DEB1C8-25FC-C183-1F1D-0C3B4A3DCF11}"/>
              </a:ext>
            </a:extLst>
          </p:cNvPr>
          <p:cNvSpPr txBox="1">
            <a:spLocks/>
          </p:cNvSpPr>
          <p:nvPr/>
        </p:nvSpPr>
        <p:spPr>
          <a:xfrm>
            <a:off x="4198672" y="2649107"/>
            <a:ext cx="4319363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선언으로 웹 요청 </a:t>
            </a:r>
            <a:r>
              <a:rPr lang="en-US" altLang="ko-KR" dirty="0"/>
              <a:t>URL</a:t>
            </a:r>
            <a:r>
              <a:rPr lang="ko-KR" altLang="en-US" dirty="0"/>
              <a:t>과 매핑할 기본 경로 선언함</a:t>
            </a:r>
            <a:r>
              <a:rPr lang="en-US" altLang="ko-KR" dirty="0"/>
              <a:t>.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/exam03</a:t>
            </a:r>
            <a:r>
              <a:rPr lang="ko-KR" altLang="en-US" dirty="0"/>
              <a:t>이면 해당 컨트롤러에 매핑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클래스 수준의 </a:t>
            </a:r>
            <a:r>
              <a:rPr lang="en-US" altLang="ko-KR" dirty="0"/>
              <a:t>@RequestMapping</a:t>
            </a:r>
            <a:r>
              <a:rPr lang="ko-KR" altLang="en-US" dirty="0"/>
              <a:t>에 대한 실제 요청 처리할 메서드로 매핑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실제 요청 처리 메서드</a:t>
            </a:r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670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4704E-434C-7CA0-9663-C5F67D2A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12C008-A91B-DD0D-ECF8-99BDFEB1CA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의 속성 다음과 같이 생략할 수도 있음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4953AD-1617-8026-9299-1AF8CA59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8E7598-120F-00A7-BA68-1991774B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602" y="2179554"/>
            <a:ext cx="5706795" cy="2046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ABE5AA-5BE7-5631-D38E-3A4BA5E13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95" y="4467673"/>
            <a:ext cx="4151607" cy="16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DCB8-D0FE-DA50-1D5A-22FE2D6B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7CEBAE-9EB4-CD65-88BA-60125944CC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URL(http://localhost:8080/exam03)</a:t>
            </a:r>
            <a:r>
              <a:rPr lang="ko-KR" altLang="en-US" dirty="0"/>
              <a:t>에 대한 응답으로 </a:t>
            </a:r>
            <a:r>
              <a:rPr lang="en-US" altLang="ko-KR" dirty="0"/>
              <a:t>viewPage03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FFF1A0-2A83-5844-A716-C6017D8A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0F4E6-13ED-DF53-D77A-28068F4A5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774" y="2314565"/>
            <a:ext cx="5256604" cy="4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2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BD3F-09FB-8687-B8B3-5E1052D94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5DF867-B618-B5C3-8A95-7491F4FED3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메서드에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웹에서 사용자가 요청한 </a:t>
            </a:r>
            <a:r>
              <a:rPr lang="en-US" altLang="ko-KR" dirty="0"/>
              <a:t>URL</a:t>
            </a:r>
            <a:r>
              <a:rPr lang="ko-KR" altLang="en-US" dirty="0"/>
              <a:t>에 대해 컨트롤러 안의 어떤 메서드를 처리할지 선언하여 사용하는 경우를 메서드 수준의 </a:t>
            </a:r>
            <a:r>
              <a:rPr lang="en-US" altLang="ko-KR" dirty="0"/>
              <a:t>@RequestMapping</a:t>
            </a:r>
            <a:r>
              <a:rPr lang="ko-KR" altLang="en-US" dirty="0"/>
              <a:t>이라고 함</a:t>
            </a:r>
            <a:r>
              <a:rPr lang="en-US" altLang="ko-KR" dirty="0"/>
              <a:t>. </a:t>
            </a:r>
            <a:r>
              <a:rPr lang="ko-KR" altLang="en-US" dirty="0"/>
              <a:t>메서드 수준의 </a:t>
            </a:r>
            <a:r>
              <a:rPr lang="en-US" altLang="ko-KR" dirty="0"/>
              <a:t>@RequestMapping</a:t>
            </a:r>
            <a:r>
              <a:rPr lang="ko-KR" altLang="en-US" dirty="0"/>
              <a:t>에서 </a:t>
            </a:r>
            <a:r>
              <a:rPr lang="en-US" altLang="ko-KR" dirty="0"/>
              <a:t>method </a:t>
            </a:r>
            <a:r>
              <a:rPr lang="ko-KR" altLang="en-US" dirty="0"/>
              <a:t>속성의 기본값은 </a:t>
            </a:r>
            <a:r>
              <a:rPr lang="en-US" altLang="ko-KR" dirty="0"/>
              <a:t>GET </a:t>
            </a:r>
            <a:r>
              <a:rPr lang="ko-KR" altLang="en-US" dirty="0"/>
              <a:t>방식이므로 생략할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2B8715-24B0-B130-F77D-8F6FD7C8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</p:spTree>
    <p:extLst>
      <p:ext uri="{BB962C8B-B14F-4D97-AF65-F5344CB8AC3E}">
        <p14:creationId xmlns:p14="http://schemas.microsoft.com/office/powerpoint/2010/main" val="13133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B3000-3BAF-ABB2-C596-1A7AED5B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56FEE4-3FC8-064F-16D8-8F75C19DE6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메서드에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메서드에 적용한 메서드 수준의 </a:t>
            </a:r>
            <a:r>
              <a:rPr lang="en-US" altLang="ko-KR" dirty="0"/>
              <a:t>@RequestMapping </a:t>
            </a:r>
            <a:r>
              <a:rPr lang="ko-KR" altLang="en-US" dirty="0"/>
              <a:t>예</a:t>
            </a:r>
          </a:p>
          <a:p>
            <a:pPr lvl="1"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http://localhost:8080/.../exam04</a:t>
            </a:r>
            <a:r>
              <a:rPr lang="ko-KR" altLang="en-US" dirty="0"/>
              <a:t>이면 컨트롤러인 </a:t>
            </a:r>
            <a:r>
              <a:rPr lang="en-US" altLang="ko-KR" dirty="0"/>
              <a:t>Example04Controller </a:t>
            </a:r>
            <a:r>
              <a:rPr lang="ko-KR" altLang="en-US" dirty="0"/>
              <a:t>클래스의 </a:t>
            </a:r>
            <a:r>
              <a:rPr lang="en-US" altLang="ko-KR" dirty="0" err="1"/>
              <a:t>requestMethod</a:t>
            </a:r>
            <a:r>
              <a:rPr lang="en-US" altLang="ko-KR" dirty="0"/>
              <a:t>( ) </a:t>
            </a:r>
            <a:r>
              <a:rPr lang="ko-KR" altLang="en-US" dirty="0"/>
              <a:t>메서드에 </a:t>
            </a:r>
            <a:r>
              <a:rPr lang="ko-KR" altLang="en-US" dirty="0" err="1"/>
              <a:t>매핑되어</a:t>
            </a:r>
            <a:r>
              <a:rPr lang="ko-KR" altLang="en-US" dirty="0"/>
              <a:t> 요청 처리함</a:t>
            </a:r>
            <a:r>
              <a:rPr lang="en-US" altLang="ko-KR" dirty="0"/>
              <a:t>. </a:t>
            </a:r>
            <a:r>
              <a:rPr lang="ko-KR" altLang="en-US" dirty="0"/>
              <a:t>이는 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적용한 결과와 동일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메서드 수준의 </a:t>
            </a:r>
            <a:r>
              <a:rPr lang="en-US" altLang="ko-KR" dirty="0"/>
              <a:t>@RequestMapping </a:t>
            </a:r>
            <a:r>
              <a:rPr lang="ko-KR" altLang="en-US" dirty="0"/>
              <a:t>선언으로 웹 요청 </a:t>
            </a:r>
            <a:r>
              <a:rPr lang="en-US" altLang="ko-KR" dirty="0"/>
              <a:t>URL</a:t>
            </a:r>
            <a:r>
              <a:rPr lang="ko-KR" altLang="en-US" dirty="0"/>
              <a:t>과 매핑할 기본 경로를 선언</a:t>
            </a:r>
            <a:r>
              <a:rPr lang="en-US" altLang="ko-KR" dirty="0"/>
              <a:t>.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/exam04</a:t>
            </a:r>
            <a:r>
              <a:rPr lang="ko-KR" altLang="en-US" dirty="0"/>
              <a:t>이면 해당 메서드에 매핑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메서드 수준의 </a:t>
            </a:r>
            <a:r>
              <a:rPr lang="en-US" altLang="ko-KR" dirty="0"/>
              <a:t>@RequestMapping</a:t>
            </a:r>
            <a:r>
              <a:rPr lang="ko-KR" altLang="en-US" dirty="0"/>
              <a:t>에 대한 실제 요청 처리하는 메서드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F5C86F-1509-15EC-433C-AE2A8D29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CBC71F-45AD-2679-37E0-F68BEE98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71" y="2898738"/>
            <a:ext cx="4340458" cy="26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6065B-D806-4811-D88E-E750E9AD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230560-D910-173E-B375-4E3C3131FE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메서드에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와 </a:t>
            </a:r>
            <a:r>
              <a:rPr lang="en-US" altLang="ko-KR" dirty="0"/>
              <a:t>method </a:t>
            </a:r>
            <a:r>
              <a:rPr lang="ko-KR" altLang="en-US" dirty="0"/>
              <a:t>속성이 </a:t>
            </a:r>
            <a:r>
              <a:rPr lang="en-US" altLang="ko-KR" dirty="0"/>
              <a:t>HTTP </a:t>
            </a:r>
            <a:r>
              <a:rPr lang="ko-KR" altLang="en-US" dirty="0"/>
              <a:t>요청 방식의 기본값인 </a:t>
            </a:r>
            <a:r>
              <a:rPr lang="en-US" altLang="ko-KR" dirty="0"/>
              <a:t>GET </a:t>
            </a:r>
            <a:r>
              <a:rPr lang="ko-KR" altLang="en-US" dirty="0"/>
              <a:t>방식이면 다음과 같이 생략할 수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16B542-BA7C-964C-EC08-6C57A25E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A8A67-92AF-0A4E-EC0E-6F0E1AB0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92" y="2523291"/>
            <a:ext cx="7182573" cy="27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7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E78D6-3675-A944-3B45-DA13E3CD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0E3104-22BA-CF10-B21B-217C9B11A7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메서드에 </a:t>
            </a:r>
            <a:r>
              <a:rPr lang="en-US" altLang="ko-KR" dirty="0"/>
              <a:t>@RequestMapping </a:t>
            </a:r>
            <a:r>
              <a:rPr lang="ko-KR" altLang="en-US" dirty="0"/>
              <a:t>적용하기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URL(http://localhost:8080/exam04)</a:t>
            </a:r>
            <a:r>
              <a:rPr lang="ko-KR" altLang="en-US" dirty="0"/>
              <a:t>에 대한 응답으로 </a:t>
            </a:r>
            <a:r>
              <a:rPr lang="en-US" altLang="ko-KR" dirty="0"/>
              <a:t>viewPage04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0D14F6-3F6F-A768-C7E5-BFCA7699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61472-C8F3-BE96-65F3-4E31473D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238" y="2320773"/>
            <a:ext cx="4899523" cy="38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0E658-4690-DF53-1D2E-3C20BF16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C246C0-9900-5364-1509-49022AE268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@RequestMapping </a:t>
            </a:r>
            <a:r>
              <a:rPr lang="ko-KR" altLang="en-US" dirty="0"/>
              <a:t>단순화하기</a:t>
            </a:r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en-US" altLang="ko-KR" dirty="0"/>
              <a:t>4.3</a:t>
            </a:r>
            <a:r>
              <a:rPr lang="ko-KR" altLang="en-US" dirty="0"/>
              <a:t>부터는 </a:t>
            </a:r>
            <a:r>
              <a:rPr lang="en-US" altLang="ko-KR" dirty="0"/>
              <a:t>HTTP </a:t>
            </a:r>
            <a:r>
              <a:rPr lang="ko-KR" altLang="en-US" dirty="0"/>
              <a:t>요청 방식에 대한 매핑을 단순화하고</a:t>
            </a:r>
            <a:r>
              <a:rPr lang="en-US" altLang="ko-KR" dirty="0"/>
              <a:t>, </a:t>
            </a:r>
            <a:r>
              <a:rPr lang="ko-KR" altLang="en-US" dirty="0"/>
              <a:t>요청 처리 메서드의 의미를 좀 더 잘 표현하는 데 도움이 되도록 메서드 수준의 </a:t>
            </a:r>
            <a:r>
              <a:rPr lang="en-US" altLang="ko-KR" dirty="0"/>
              <a:t>@RequestMapping</a:t>
            </a:r>
            <a:r>
              <a:rPr lang="ko-KR" altLang="en-US" dirty="0"/>
              <a:t>을 변형하여 지원함</a:t>
            </a:r>
            <a:r>
              <a:rPr lang="en-US" altLang="ko-KR" dirty="0"/>
              <a:t>.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C24A30-E8BD-6DA7-5B5D-D6174931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92201-C522-3342-E764-B5CDAB0FD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872" y="2608187"/>
            <a:ext cx="7081536" cy="1762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D1F9F9-FFD1-582C-FAE2-A1A6C8F3D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72" y="4296095"/>
            <a:ext cx="7081536" cy="7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5FA82-F941-866A-8EDA-F1566024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A7FEED-BB22-A936-07C7-4992BEB618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@RequestMapping </a:t>
            </a:r>
            <a:r>
              <a:rPr lang="ko-KR" altLang="en-US" dirty="0"/>
              <a:t>단순화하기</a:t>
            </a:r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을 </a:t>
            </a:r>
            <a:r>
              <a:rPr lang="en-US" altLang="ko-KR" dirty="0"/>
              <a:t>GET @RequestMapping</a:t>
            </a:r>
            <a:r>
              <a:rPr lang="ko-KR" altLang="en-US" dirty="0"/>
              <a:t>으로 단순화한 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620F18-0AB0-75A4-F142-1991A23BA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B78156-C62E-77CD-FD8F-AC4E949C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236" y="2159181"/>
            <a:ext cx="3866255" cy="2375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F3B379-68CB-C864-B515-723970578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5479" y="2352519"/>
            <a:ext cx="4543973" cy="1988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F4703-38D9-6F49-2605-05A39E2C7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92" y="4052959"/>
            <a:ext cx="3363028" cy="13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4.1 </a:t>
            </a:r>
            <a:r>
              <a:rPr lang="ko-KR" altLang="en-US" dirty="0">
                <a:latin typeface="맑은 고딕"/>
                <a:ea typeface="맑은 고딕"/>
              </a:rPr>
              <a:t>컨트롤러 개요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4.2 </a:t>
            </a:r>
            <a:r>
              <a:rPr lang="ko-KR" altLang="en-US" dirty="0">
                <a:latin typeface="맑은 고딕"/>
                <a:ea typeface="맑은 고딕"/>
              </a:rPr>
              <a:t>컨트롤러 정의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4.3 @RequestMapping</a:t>
            </a:r>
            <a:r>
              <a:rPr lang="ko-KR" altLang="en-US" sz="2400" dirty="0">
                <a:latin typeface="맑은 고딕"/>
                <a:ea typeface="맑은 고딕"/>
              </a:rPr>
              <a:t>을 이용한 요청 매핑 경로 설정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4.4 </a:t>
            </a:r>
            <a:r>
              <a:rPr lang="ko-KR" altLang="en-US" sz="2400" dirty="0">
                <a:latin typeface="맑은 고딕"/>
                <a:ea typeface="맑은 고딕"/>
              </a:rPr>
              <a:t>요청 처리 메서드와 모델 유형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4.5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도서 목록 표시하기</a:t>
            </a: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3CD0-2563-45C1-3F5F-8EEFA7B1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645432-92BF-6C64-ED94-B59E03BDA9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@RequestMapping </a:t>
            </a:r>
            <a:r>
              <a:rPr lang="ko-KR" altLang="en-US" dirty="0"/>
              <a:t>단순화하기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URL(http://localhost:8080/home/exam05)</a:t>
            </a:r>
            <a:r>
              <a:rPr lang="ko-KR" altLang="en-US" dirty="0"/>
              <a:t>에 대한 응답으로 </a:t>
            </a:r>
            <a:r>
              <a:rPr lang="en-US" altLang="ko-KR" dirty="0"/>
              <a:t>viewPage05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856B0E-EC73-BF04-A1C9-EA46BC0F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@RequestMapping</a:t>
            </a:r>
            <a:r>
              <a:rPr lang="ko-KR" altLang="en-US" dirty="0"/>
              <a:t>을 이용한 요청 매핑 경로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81FF14-A9BB-2408-8E35-4CED67BFC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143" y="2251234"/>
            <a:ext cx="5291714" cy="41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62078" y="3429000"/>
            <a:ext cx="845666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요청</a:t>
            </a:r>
            <a:r>
              <a:rPr lang="en-US" altLang="ko-KR" dirty="0"/>
              <a:t> </a:t>
            </a:r>
            <a:r>
              <a:rPr lang="ko-KR" altLang="en-US" dirty="0"/>
              <a:t>처리 메서드와 모델 유형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F7B37-D5FB-7588-CBB8-CBFB023C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9D2E6F-765F-9D80-36DF-2AED32F1E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요청 처리 메서드는 웹에서 들어온 사용자 요청을 처리하는 것으로</a:t>
            </a:r>
            <a:r>
              <a:rPr lang="en-US" altLang="ko-KR" dirty="0"/>
              <a:t>, @RequestMapping</a:t>
            </a:r>
            <a:r>
              <a:rPr lang="ko-KR" altLang="en-US" dirty="0"/>
              <a:t>에 설정된 요청 매핑 경로에 따라 호출됨</a:t>
            </a:r>
            <a:r>
              <a:rPr lang="en-US" altLang="ko-KR" dirty="0"/>
              <a:t>. </a:t>
            </a:r>
            <a:r>
              <a:rPr lang="ko-KR" altLang="en-US" dirty="0"/>
              <a:t>요청 처리 메서드는 사용자 요청을 처리한 결과 데이터를 관리하고 전달하는 모델과 처리된 결과 데이터를 웹 브라우저에 출력하는 웹 페이지 역할의 뷰를 포함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요청 처리 메서드에서 응답 데이터를 저장하는 모델</a:t>
            </a:r>
            <a:r>
              <a:rPr lang="en-US" altLang="ko-KR" dirty="0"/>
              <a:t>(&amp;</a:t>
            </a:r>
            <a:r>
              <a:rPr lang="ko-KR" altLang="en-US" dirty="0"/>
              <a:t>뷰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또는 인터페이스</a:t>
            </a:r>
            <a:r>
              <a:rPr lang="en-US" altLang="ko-KR" dirty="0"/>
              <a:t>)</a:t>
            </a:r>
            <a:r>
              <a:rPr lang="ko-KR" altLang="en-US" dirty="0"/>
              <a:t>의 유형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Model: </a:t>
            </a:r>
            <a:r>
              <a:rPr lang="ko-KR" altLang="en-US" dirty="0"/>
              <a:t>데이터 또는 객체 정보 저장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: </a:t>
            </a:r>
            <a:r>
              <a:rPr lang="ko-KR" altLang="en-US" dirty="0"/>
              <a:t>데이터 또는 객체 정보 저장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: </a:t>
            </a:r>
            <a:r>
              <a:rPr lang="ko-KR" altLang="en-US" dirty="0"/>
              <a:t>모델 및 뷰 정보 저장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68275A-BBE7-91C9-D509-093FB6CF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</p:spTree>
    <p:extLst>
      <p:ext uri="{BB962C8B-B14F-4D97-AF65-F5344CB8AC3E}">
        <p14:creationId xmlns:p14="http://schemas.microsoft.com/office/powerpoint/2010/main" val="8738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E352-EE09-6C89-81CE-2A49FE5B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3E5035-4E22-D4D7-88F5-3C5D5D3778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인터페이스는 사용자 요청에 대한 처리 결과를 뷰에 보여 주는 데 필요한 데이터를 </a:t>
            </a:r>
            <a:r>
              <a:rPr lang="en-US" altLang="ko-KR" dirty="0"/>
              <a:t>Model </a:t>
            </a:r>
            <a:r>
              <a:rPr lang="ko-KR" altLang="en-US" dirty="0"/>
              <a:t>객체의 </a:t>
            </a:r>
            <a:r>
              <a:rPr lang="en-US" altLang="ko-KR" dirty="0" err="1"/>
              <a:t>addAttribute</a:t>
            </a:r>
            <a:r>
              <a:rPr lang="en-US" altLang="ko-KR" dirty="0"/>
              <a:t>( ) </a:t>
            </a:r>
            <a:r>
              <a:rPr lang="ko-KR" altLang="en-US" dirty="0"/>
              <a:t>메서드에 담아 전달함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DAAA08-ACAD-3347-9518-DDC7FD4E0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EF5339-C34E-5B7E-BA91-C6498895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2" y="2416286"/>
            <a:ext cx="7953439" cy="18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156A-CCB5-EF6F-FE00-FEA58066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E6EA00-33C9-6542-C1B2-80BF3B915B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r>
              <a:rPr lang="ko-KR" altLang="en-US" dirty="0"/>
              <a:t>요청 처리 메서드 </a:t>
            </a:r>
            <a:r>
              <a:rPr lang="en-US" altLang="ko-KR" dirty="0" err="1"/>
              <a:t>requestMethod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en-US" altLang="ko-KR" dirty="0"/>
              <a:t>Model </a:t>
            </a:r>
            <a:r>
              <a:rPr lang="ko-KR" altLang="en-US" dirty="0"/>
              <a:t>객체를 사용해 모델 속성 이름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뷰로 전송할 값을 각각 저장하는 예</a:t>
            </a:r>
          </a:p>
          <a:p>
            <a:pPr lvl="1">
              <a:defRPr/>
            </a:pPr>
            <a:r>
              <a:rPr lang="ko-KR" altLang="en-US" dirty="0"/>
              <a:t>뷰 이름을 </a:t>
            </a:r>
            <a:r>
              <a:rPr lang="en-US" altLang="ko-KR" dirty="0" err="1"/>
              <a:t>viewPage</a:t>
            </a:r>
            <a:r>
              <a:rPr lang="ko-KR" altLang="en-US" dirty="0"/>
              <a:t>로 반환하면 </a:t>
            </a:r>
            <a:r>
              <a:rPr lang="en-US" altLang="ko-KR" dirty="0"/>
              <a:t>viewPage.html </a:t>
            </a:r>
            <a:r>
              <a:rPr lang="ko-KR" altLang="en-US" dirty="0"/>
              <a:t>파일을 웹 브라우저에 출력함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모델 속성 이름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웹 브라우저로 전송할 데이터 값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이름을 </a:t>
            </a:r>
            <a:r>
              <a:rPr lang="en-US" altLang="ko-KR" dirty="0" err="1"/>
              <a:t>viewPage</a:t>
            </a:r>
            <a:r>
              <a:rPr lang="ko-KR" altLang="en-US" dirty="0"/>
              <a:t>로 반환해 응답 페이지로 </a:t>
            </a:r>
            <a:r>
              <a:rPr lang="en-US" altLang="ko-KR" dirty="0"/>
              <a:t>viewPage.html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844973-596F-83A8-5412-6F00B00B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B9579B-5B25-9AE6-2348-4827E46F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5199" y="2655210"/>
            <a:ext cx="4593602" cy="30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3B7E-8E05-87AD-BE90-B5C611D0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9C3108-B5B7-86E7-010E-AF68309D8B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컨트롤러에서 전달된 모델 속성 이름 </a:t>
            </a:r>
            <a:r>
              <a:rPr lang="en-US" altLang="ko-KR" dirty="0"/>
              <a:t>data1</a:t>
            </a:r>
            <a:r>
              <a:rPr lang="ko-KR" altLang="en-US" dirty="0"/>
              <a:t>에 저장된 값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컨트롤러에서 전달된 모델 속성 이름 </a:t>
            </a:r>
            <a:r>
              <a:rPr lang="en-US" altLang="ko-KR" dirty="0"/>
              <a:t>data2</a:t>
            </a:r>
            <a:r>
              <a:rPr lang="ko-KR" altLang="en-US" dirty="0"/>
              <a:t>에 저장된 값 출력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8E18B4-A142-AE63-CA01-84B8C1D8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95C7D-1A5E-2F4B-422F-5BE2F073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533" y="1854301"/>
            <a:ext cx="5738950" cy="25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1BC0-F798-C3DA-F7CB-19DDAAF43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32B1AE-3DE1-07BE-046B-594C44A3E8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r>
              <a:rPr lang="ko-KR" altLang="en-US" dirty="0"/>
              <a:t>뷰 페이지의 </a:t>
            </a:r>
            <a:r>
              <a:rPr lang="ko-KR" altLang="en-US" dirty="0" err="1"/>
              <a:t>타임리프</a:t>
            </a:r>
            <a:r>
              <a:rPr lang="ko-KR" altLang="en-US" dirty="0"/>
              <a:t> 코드 다음과 같이 변경해 작성해도 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75CE58-F1C5-2A9F-1436-C373EE71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65DAB-0007-E5FF-42C8-C377F073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757" y="2074965"/>
            <a:ext cx="6785839" cy="27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37C82-443C-4DB4-3FB8-551A2CC60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3EA8F0-6E8B-3409-3783-B2CF20939E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URL(http://localhost:8080/exam06)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1DF7C3-6E34-929D-C6BF-8CA0D7A6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625E2-E2A2-F7D7-6FF8-30AFF1C66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030" y="2283619"/>
            <a:ext cx="4771939" cy="4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0BDE-B4B4-7D76-0737-C35B8685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5E1E94-EFB3-AFBB-98D7-B89353889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Model </a:t>
            </a:r>
            <a:r>
              <a:rPr lang="ko-KR" altLang="en-US" dirty="0"/>
              <a:t>인터페이스로 메서드 작성하기</a:t>
            </a:r>
          </a:p>
          <a:p>
            <a:pPr lvl="1">
              <a:defRPr/>
            </a:pPr>
            <a:r>
              <a:rPr lang="ko-KR" altLang="en-US" dirty="0"/>
              <a:t>모델 </a:t>
            </a:r>
            <a:r>
              <a:rPr lang="ko-KR" altLang="en-US" dirty="0" err="1"/>
              <a:t>속성명</a:t>
            </a:r>
            <a:r>
              <a:rPr lang="ko-KR" altLang="en-US" dirty="0"/>
              <a:t>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웹 브라우저로 전송할 데이터 값을 저장</a:t>
            </a:r>
            <a:r>
              <a:rPr lang="en-US" altLang="ko-KR" dirty="0"/>
              <a:t>. </a:t>
            </a:r>
            <a:r>
              <a:rPr lang="ko-KR" altLang="en-US" dirty="0"/>
              <a:t>이렇게 저장된 데이터는 뷰 페이지에서 모델 속성명으로 접근할 수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9A209C-1BAD-1584-4707-EC0335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98FF2-3CCC-C689-8655-9A273286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856" y="2392384"/>
            <a:ext cx="6614303" cy="300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63D47-9728-3769-2E0E-3DFA0D9D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07AF6B-233D-D0C6-27E7-4881415E1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/>
              <a:t>Model </a:t>
            </a:r>
            <a:r>
              <a:rPr lang="ko-KR" altLang="en-US" dirty="0"/>
              <a:t>인터페이스와 동일하게 사용자 요청에 대한 처리 결과를 뷰에 보여 줄 때 필요한 데이터를 </a:t>
            </a: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addAttribute</a:t>
            </a:r>
            <a:r>
              <a:rPr lang="en-US" altLang="ko-KR" dirty="0"/>
              <a:t>( ) </a:t>
            </a:r>
            <a:r>
              <a:rPr lang="ko-KR" altLang="en-US" dirty="0"/>
              <a:t>메서드에 담아 전달함</a:t>
            </a:r>
          </a:p>
          <a:p>
            <a:pPr lvl="1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클래스의 사용 형식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3B2B09-685A-28F5-1B2F-BADA2484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2C630-B421-48E5-D91B-515015C4C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076" y="2923279"/>
            <a:ext cx="7341847" cy="17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2900" y="3429000"/>
            <a:ext cx="8477250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컨트롤러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1C7FE-FF59-12A7-A65E-D645FA94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417C61-8AFA-D6E5-8965-ADDBBBCEE4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객체를 적용한 예</a:t>
            </a:r>
          </a:p>
          <a:p>
            <a:pPr lvl="1">
              <a:defRPr/>
            </a:pPr>
            <a:r>
              <a:rPr lang="ko-KR" altLang="en-US" dirty="0"/>
              <a:t>모델 속성 이름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뷰로 전송할 데이터를 저장하고 뷰 이름을 </a:t>
            </a:r>
            <a:r>
              <a:rPr lang="en-US" altLang="ko-KR" dirty="0"/>
              <a:t>viewPage07</a:t>
            </a:r>
            <a:r>
              <a:rPr lang="ko-KR" altLang="en-US" dirty="0"/>
              <a:t>로 반환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B48AB5-0937-1FC7-E949-380AA9CC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06593-039A-C3EA-2B6F-35525B43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653255"/>
            <a:ext cx="4896096" cy="3213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C76F2-DB79-D8A3-1B56-56F2C17B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35" y="5310512"/>
            <a:ext cx="2534545" cy="1096865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2C4FE450-11B2-C5E7-830E-E1BA0CEA9F7F}"/>
              </a:ext>
            </a:extLst>
          </p:cNvPr>
          <p:cNvSpPr txBox="1">
            <a:spLocks/>
          </p:cNvSpPr>
          <p:nvPr/>
        </p:nvSpPr>
        <p:spPr>
          <a:xfrm>
            <a:off x="5174442" y="2878710"/>
            <a:ext cx="3730218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모델 속성 이름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웹 브라우저로 전송할 데이터 값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이름을 </a:t>
            </a:r>
            <a:r>
              <a:rPr lang="en-US" altLang="ko-KR" dirty="0" err="1"/>
              <a:t>viewPage</a:t>
            </a:r>
            <a:r>
              <a:rPr lang="ko-KR" altLang="en-US" dirty="0"/>
              <a:t>로 반환하여 응답 페이지로 </a:t>
            </a:r>
            <a:r>
              <a:rPr lang="en-US" altLang="ko-KR" dirty="0"/>
              <a:t>viewPage.html </a:t>
            </a:r>
            <a:r>
              <a:rPr lang="ko-KR" altLang="en-US" dirty="0"/>
              <a:t>호출</a:t>
            </a:r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62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B036-3C20-FD8F-69AA-09A164A1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B55DDB-172D-5CAF-CC8E-45BE32D00F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ModelMap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URL(http://localhost:8080/exam07)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AE70A8-638F-5F67-B6F7-8E322368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A7381-4834-5CFD-F118-B63F67BAC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8311" y="2266628"/>
            <a:ext cx="4807377" cy="41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B8C76-1171-B080-1BF5-2E64A5AB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1B0B1B-7C31-A68C-C556-204FA659B8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클래스는 모델과 뷰 이름을 합친 것</a:t>
            </a:r>
            <a:r>
              <a:rPr lang="en-US" altLang="ko-KR" dirty="0"/>
              <a:t>. </a:t>
            </a:r>
            <a:r>
              <a:rPr lang="ko-KR" altLang="en-US" dirty="0"/>
              <a:t>사용자 요청에 대한 처리 결과 데이터를 </a:t>
            </a: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addObject</a:t>
            </a:r>
            <a:r>
              <a:rPr lang="en-US" altLang="ko-KR" dirty="0"/>
              <a:t>( ) </a:t>
            </a:r>
            <a:r>
              <a:rPr lang="ko-KR" altLang="en-US" dirty="0"/>
              <a:t>메서드에 담아 전달하고 </a:t>
            </a:r>
            <a:r>
              <a:rPr lang="en-US" altLang="ko-KR" dirty="0" err="1"/>
              <a:t>setViewName</a:t>
            </a:r>
            <a:r>
              <a:rPr lang="en-US" altLang="ko-KR" dirty="0"/>
              <a:t>( ) </a:t>
            </a:r>
            <a:r>
              <a:rPr lang="ko-KR" altLang="en-US" dirty="0"/>
              <a:t>메서드로 뷰 이름을 설정</a:t>
            </a:r>
          </a:p>
          <a:p>
            <a:pPr lvl="1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 사용 형식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2E3E4D-169F-0BEA-54B6-FA4BEE47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ABE9D4-9042-B8A3-CE26-C11358DC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503" y="2932153"/>
            <a:ext cx="6298994" cy="1498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F0C11A-7EAD-D531-7848-505E5A5BB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90" y="4631836"/>
            <a:ext cx="6298007" cy="12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29A2-C998-4DB0-DC4B-D5D5871A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5E089F-C0C1-5396-08F6-BEE95413D6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객체를 적용한 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9DBF545-04C3-763B-1AE1-1D857C66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77D17-9B67-973F-D524-E731A1A6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097533"/>
            <a:ext cx="4520121" cy="3333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7B8F1A-9F10-97FF-7296-DEEBE8214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4934" y="4932545"/>
            <a:ext cx="2918739" cy="1259601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4E98BC1-D734-61BE-43E8-F5663E029353}"/>
              </a:ext>
            </a:extLst>
          </p:cNvPr>
          <p:cNvSpPr txBox="1">
            <a:spLocks/>
          </p:cNvSpPr>
          <p:nvPr/>
        </p:nvSpPr>
        <p:spPr>
          <a:xfrm>
            <a:off x="5018246" y="2295796"/>
            <a:ext cx="3730218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모델 속성 이름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</a:t>
            </a:r>
            <a:r>
              <a:rPr lang="ko-KR" altLang="en-US" dirty="0"/>
              <a:t>에 웹 브라우저로 전송할 데이터 값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이름을 </a:t>
            </a:r>
            <a:r>
              <a:rPr lang="en-US" altLang="ko-KR" dirty="0" err="1"/>
              <a:t>viewPage</a:t>
            </a:r>
            <a:r>
              <a:rPr lang="ko-KR" altLang="en-US" dirty="0"/>
              <a:t>로 설정하여 응답 페이지로 </a:t>
            </a:r>
            <a:r>
              <a:rPr lang="en-US" altLang="ko-KR" dirty="0"/>
              <a:t>viewPage.html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89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6089-EEB3-86FF-E070-AD83F021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2E8923-AB7C-DA42-92B5-85CD742ED1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클래스로 메서드 작성하기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URL(http://localhost:8080/exam08)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5E35F-6595-DE7E-5013-75C3D7C1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184745"/>
            <a:ext cx="7591857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요청 처리 메서드와 모델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15DC7-C74B-78B3-03F5-5944275CF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6780" y="2263230"/>
            <a:ext cx="4610439" cy="40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CE2A-D13C-1560-E852-6DBFF2B0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8280E9-9460-C762-C36F-4EDD82D4D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3605" y="3421329"/>
            <a:ext cx="7296789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45A64-9B82-C4BE-1BC5-8EA1A9A266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3313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6F4D6-4214-D0BC-5425-0AA69119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5E663D-5534-73B2-C2AB-E14EAE3983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8F684B-17D1-B1F9-9C2C-53314118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A8801-DC73-E636-D4DE-C4978651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671" y="2086551"/>
            <a:ext cx="7228657" cy="33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375E-1293-5E32-9240-9DA637EF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00AA03-C52C-1C70-EA04-83C1917281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D988D9-0284-74F9-A5E3-C770517F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DCB141-37BF-4A52-2C0D-AE6C6F5B6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531" y="2227112"/>
            <a:ext cx="8296937" cy="30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22F1E-034F-E683-45DA-3D38BF59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31FE1E-6D5F-8C8A-0062-9D9077BC8F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1 - @Controller</a:t>
            </a:r>
            <a:r>
              <a:rPr lang="ko-KR" altLang="en-US" dirty="0"/>
              <a:t>로 도서 목록 출력하기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@Controller</a:t>
            </a:r>
            <a:r>
              <a:rPr lang="ko-KR" altLang="en-US" b="1" dirty="0"/>
              <a:t>로 컨트롤러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/>
              <a:t>@Controller</a:t>
            </a:r>
            <a:r>
              <a:rPr lang="ko-KR" altLang="en-US" dirty="0"/>
              <a:t>가 선언된 것을 확인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9578A7-903D-0FDC-7CF5-42266685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7BF6C-F107-850B-B2F8-19956F1B1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251218"/>
            <a:ext cx="3864308" cy="434613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AEA8F00-09ED-6120-8787-0A5BE1E926F6}"/>
              </a:ext>
            </a:extLst>
          </p:cNvPr>
          <p:cNvSpPr txBox="1">
            <a:spLocks/>
          </p:cNvSpPr>
          <p:nvPr/>
        </p:nvSpPr>
        <p:spPr>
          <a:xfrm>
            <a:off x="4265154" y="2251218"/>
            <a:ext cx="4529042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요청 매핑 경로를 </a:t>
            </a:r>
            <a:r>
              <a:rPr lang="en-US" altLang="ko-KR" dirty="0"/>
              <a:t>books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요청 처리 메서드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도서 목록을 가져옴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도서 목록을 모델 속성 </a:t>
            </a:r>
            <a:r>
              <a:rPr lang="en-US" altLang="ko-KR" dirty="0" err="1"/>
              <a:t>bookList</a:t>
            </a:r>
            <a:r>
              <a:rPr lang="ko-KR" altLang="en-US" dirty="0"/>
              <a:t>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이름을 </a:t>
            </a:r>
            <a:r>
              <a:rPr lang="en-US" altLang="ko-KR" dirty="0"/>
              <a:t>books</a:t>
            </a:r>
            <a:r>
              <a:rPr lang="ko-KR" altLang="en-US" dirty="0"/>
              <a:t>로 반환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CC7AB9-6141-A376-1E23-0AC423A6796A}"/>
              </a:ext>
            </a:extLst>
          </p:cNvPr>
          <p:cNvSpPr/>
          <p:nvPr/>
        </p:nvSpPr>
        <p:spPr>
          <a:xfrm>
            <a:off x="4572000" y="4142415"/>
            <a:ext cx="2390950" cy="1221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함초롬돋움"/>
              </a:rPr>
              <a:t>@Controller</a:t>
            </a:r>
            <a:r>
              <a:rPr lang="ko-KR" altLang="en-US" sz="1600" dirty="0">
                <a:solidFill>
                  <a:schemeClr val="tx1"/>
                </a:solidFill>
                <a:latin typeface="함초롬돋움"/>
              </a:rPr>
              <a:t>가 정의된 </a:t>
            </a:r>
            <a:r>
              <a:rPr lang="en-US" altLang="ko-KR" sz="1600" dirty="0" err="1">
                <a:solidFill>
                  <a:schemeClr val="tx1"/>
                </a:solidFill>
                <a:latin typeface="함초롬돋움"/>
              </a:rPr>
              <a:t>BookController</a:t>
            </a:r>
            <a:r>
              <a:rPr lang="en-US" altLang="ko-KR" sz="1600" dirty="0">
                <a:solidFill>
                  <a:schemeClr val="tx1"/>
                </a:solidFill>
                <a:latin typeface="함초롬돋움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함초롬돋움"/>
              </a:rPr>
              <a:t>클래스는 컨트롤러 역할을 함</a:t>
            </a:r>
          </a:p>
        </p:txBody>
      </p:sp>
    </p:spTree>
    <p:extLst>
      <p:ext uri="{BB962C8B-B14F-4D97-AF65-F5344CB8AC3E}">
        <p14:creationId xmlns:p14="http://schemas.microsoft.com/office/powerpoint/2010/main" val="7523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7EF2-7CE0-821D-4976-4352B942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1418AF-5AA1-5E96-A93C-6002AB2706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1 - @Controller</a:t>
            </a:r>
            <a:r>
              <a:rPr lang="ko-KR" altLang="en-US" dirty="0"/>
              <a:t>로 도서 목록 출력하기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결과 확인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5FE888-F641-CB6E-2A3C-F477B41D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73FC0-331A-CFA5-9665-C8704707D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2589" y="2487404"/>
            <a:ext cx="5842837" cy="37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</a:t>
            </a:r>
          </a:p>
          <a:p>
            <a:pPr lvl="1">
              <a:defRPr/>
            </a:pPr>
            <a:r>
              <a:rPr lang="ko-KR" altLang="en-US" dirty="0"/>
              <a:t>스프링 부트 기반으로 웹 애플리케이션을 개발할 때 스프링 </a:t>
            </a:r>
            <a:r>
              <a:rPr lang="en-US" altLang="ko-KR" dirty="0"/>
              <a:t>MVC </a:t>
            </a:r>
            <a:r>
              <a:rPr lang="ko-KR" altLang="en-US" dirty="0"/>
              <a:t>패턴을 따르면 스프링 </a:t>
            </a:r>
            <a:r>
              <a:rPr lang="en-US" altLang="ko-KR" dirty="0"/>
              <a:t>MVC </a:t>
            </a:r>
            <a:r>
              <a:rPr lang="ko-KR" altLang="en-US" dirty="0"/>
              <a:t>설정을 자동으로 처리할 수 있음</a:t>
            </a:r>
            <a:r>
              <a:rPr lang="en-US" altLang="ko-KR" dirty="0"/>
              <a:t>. </a:t>
            </a:r>
            <a:r>
              <a:rPr lang="ko-KR" altLang="en-US" dirty="0"/>
              <a:t>스프링 부트는 </a:t>
            </a:r>
            <a:r>
              <a:rPr lang="ko-KR" altLang="en-US" dirty="0" err="1"/>
              <a:t>톰캣</a:t>
            </a:r>
            <a:r>
              <a:rPr lang="ko-KR" altLang="en-US" dirty="0"/>
              <a:t> 서버가 내장되어 서버를 별도로 설정하지 않아도 되므로 웹 애플리케이션의 실행과 배포를 훨씬 쉽게 </a:t>
            </a:r>
            <a:r>
              <a:rPr lang="ko-KR" altLang="en-US" dirty="0" err="1"/>
              <a:t>해줌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스프링 </a:t>
            </a:r>
            <a:r>
              <a:rPr lang="en-US" altLang="ko-KR" dirty="0"/>
              <a:t>MVC </a:t>
            </a:r>
            <a:r>
              <a:rPr lang="ko-KR" altLang="en-US" dirty="0"/>
              <a:t>패턴과 연동하는 스프링 부트가 웹에서 사용자 요청을 받으면 가장 먼저 내장된 </a:t>
            </a:r>
            <a:r>
              <a:rPr lang="ko-KR" altLang="en-US" dirty="0" err="1"/>
              <a:t>톰캣</a:t>
            </a:r>
            <a:r>
              <a:rPr lang="ko-KR" altLang="en-US" dirty="0"/>
              <a:t> 서버의 </a:t>
            </a:r>
            <a:r>
              <a:rPr lang="ko-KR" altLang="en-US" dirty="0" err="1"/>
              <a:t>디스패처</a:t>
            </a:r>
            <a:r>
              <a:rPr lang="ko-KR" altLang="en-US" dirty="0"/>
              <a:t> </a:t>
            </a:r>
            <a:r>
              <a:rPr lang="ko-KR" altLang="en-US" dirty="0" err="1"/>
              <a:t>서블릿으로</a:t>
            </a:r>
            <a:r>
              <a:rPr lang="ko-KR" altLang="en-US" dirty="0"/>
              <a:t> 전달함</a:t>
            </a:r>
            <a:r>
              <a:rPr lang="en-US" altLang="ko-KR" dirty="0"/>
              <a:t>. </a:t>
            </a:r>
            <a:r>
              <a:rPr lang="ko-KR" altLang="en-US" dirty="0" err="1"/>
              <a:t>디스패처</a:t>
            </a:r>
            <a:r>
              <a:rPr lang="ko-KR" altLang="en-US" dirty="0"/>
              <a:t> </a:t>
            </a:r>
            <a:r>
              <a:rPr lang="ko-KR" altLang="en-US" dirty="0" err="1"/>
              <a:t>서블릿은</a:t>
            </a:r>
            <a:r>
              <a:rPr lang="ko-KR" altLang="en-US" dirty="0"/>
              <a:t> 요청을 받는 창구 역할만 할 뿐 실제 처리는 컨트롤러</a:t>
            </a:r>
            <a:r>
              <a:rPr lang="en-US" altLang="ko-KR" dirty="0"/>
              <a:t>(controller)</a:t>
            </a:r>
            <a:r>
              <a:rPr lang="ko-KR" altLang="en-US" dirty="0"/>
              <a:t>가 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컨트롤러 개요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424" y="3842098"/>
            <a:ext cx="6267152" cy="2273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2DDD-587E-6E23-FFA4-1D9267D4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C24A82-6063-9245-9D20-047BC9794E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@RestController</a:t>
            </a:r>
            <a:r>
              <a:rPr lang="ko-KR" altLang="en-US" dirty="0"/>
              <a:t>로 시작 페이지 출력하기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@RestController</a:t>
            </a:r>
            <a:r>
              <a:rPr lang="ko-KR" altLang="en-US" b="1" dirty="0"/>
              <a:t>로 컨트롤러 생성</a:t>
            </a:r>
            <a:r>
              <a:rPr lang="en-US" altLang="ko-KR" b="1" dirty="0"/>
              <a:t>: </a:t>
            </a:r>
            <a:r>
              <a:rPr lang="en-US" altLang="ko-KR" dirty="0" err="1"/>
              <a:t>WelcomeController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다음과 같이 작성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3DD26F-C8B8-B2B9-08B4-11D33A9D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FE1D7-B687-CB5B-8A35-EDC839F3D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072" y="2096018"/>
            <a:ext cx="2951855" cy="45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1F6E-2DBF-40FB-12B8-82CB89DA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C0AA6C-B4E5-7ED3-FB0E-7BED39EC6F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@RestController</a:t>
            </a:r>
            <a:r>
              <a:rPr lang="ko-KR" altLang="en-US" dirty="0"/>
              <a:t>로 시작 페이지 출력하기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0D9635-20B5-38AB-1470-A5896C0F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838BC-9A1E-1B19-DDE7-414D2DA9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745698"/>
            <a:ext cx="3811910" cy="4593732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16C9C15-553A-F77B-544E-9BE93F2DCBA0}"/>
              </a:ext>
            </a:extLst>
          </p:cNvPr>
          <p:cNvSpPr txBox="1">
            <a:spLocks/>
          </p:cNvSpPr>
          <p:nvPr/>
        </p:nvSpPr>
        <p:spPr>
          <a:xfrm>
            <a:off x="4219422" y="1745698"/>
            <a:ext cx="4529042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WelcomeController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/>
              <a:t>@RestController </a:t>
            </a:r>
            <a:r>
              <a:rPr lang="ko-KR" altLang="en-US" dirty="0"/>
              <a:t>선언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http://localhost:8080/home</a:t>
            </a:r>
            <a:r>
              <a:rPr lang="ko-KR" altLang="en-US" dirty="0"/>
              <a:t>이면 매핑함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 </a:t>
            </a:r>
            <a:r>
              <a:rPr lang="ko-KR" altLang="en-US" dirty="0"/>
              <a:t>처리하는 요청 처리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src</a:t>
            </a:r>
            <a:r>
              <a:rPr lang="en-US" altLang="ko-KR" dirty="0"/>
              <a:t>/main/resources/static/ </a:t>
            </a:r>
            <a:r>
              <a:rPr lang="ko-KR" altLang="en-US" dirty="0"/>
              <a:t>폴더의 </a:t>
            </a:r>
            <a:r>
              <a:rPr lang="en-US" altLang="ko-KR" dirty="0"/>
              <a:t>welcome.html </a:t>
            </a:r>
            <a:r>
              <a:rPr lang="ko-KR" altLang="en-US" dirty="0"/>
              <a:t>파일 내용 복사 후 붙여넣기 하여 문자열 작성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메뉴 선택하면 시작 페이지인 </a:t>
            </a:r>
            <a:r>
              <a:rPr lang="en-US" altLang="ko-KR" dirty="0"/>
              <a:t>home</a:t>
            </a:r>
            <a:r>
              <a:rPr lang="ko-KR" altLang="en-US" dirty="0"/>
              <a:t>으로 이동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outHtml</a:t>
            </a:r>
            <a:r>
              <a:rPr lang="ko-KR" altLang="en-US" dirty="0"/>
              <a:t>에 저장된 값 전달하여 웹 브라우저에 출력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0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693D-B60D-255A-4F03-69CD42C5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56E19E-48E2-BA27-508E-3317C391D6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@RestController</a:t>
            </a:r>
            <a:r>
              <a:rPr lang="ko-KR" altLang="en-US" dirty="0"/>
              <a:t>로 시작 페이지 출력하기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http://localhost:8080/BookMarket/home </a:t>
            </a:r>
            <a:r>
              <a:rPr lang="ko-KR" altLang="en-US" dirty="0"/>
              <a:t>입력해 실행 결과 확인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D8E055-CE90-1F5B-B816-49F25206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1DA22-3194-8F03-51EB-91BA3A27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747" y="2409814"/>
            <a:ext cx="5894505" cy="33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692B0-E7A4-4D5B-411E-1438E390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401D4B-A0A3-813F-4E7B-3D80854263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</a:t>
            </a:r>
            <a:r>
              <a:rPr lang="ko-KR" altLang="en-US" dirty="0"/>
              <a:t>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@RequestMapping</a:t>
            </a:r>
            <a:r>
              <a:rPr lang="ko-KR" altLang="en-US" b="1" dirty="0"/>
              <a:t>을 적용한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/>
              <a:t>@RequestMapping</a:t>
            </a:r>
            <a:r>
              <a:rPr lang="ko-KR" altLang="en-US" dirty="0"/>
              <a:t>을 다음과 같이 수정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5DA96D-4577-7405-AC3C-9C83511A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D3D4CB-81CB-166A-BE2D-7D485C939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326654"/>
            <a:ext cx="4941750" cy="970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1F0FD5-10DB-69C7-6AD1-85C401C6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43648"/>
            <a:ext cx="4941750" cy="257503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697651FE-DCE2-BE94-80AC-D01101A8334B}"/>
              </a:ext>
            </a:extLst>
          </p:cNvPr>
          <p:cNvSpPr txBox="1">
            <a:spLocks/>
          </p:cNvSpPr>
          <p:nvPr/>
        </p:nvSpPr>
        <p:spPr>
          <a:xfrm>
            <a:off x="5216376" y="2326654"/>
            <a:ext cx="3817160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및 웹 요청 </a:t>
            </a:r>
            <a:r>
              <a:rPr lang="en-US" altLang="ko-KR" dirty="0"/>
              <a:t>URL</a:t>
            </a:r>
            <a:r>
              <a:rPr lang="ko-KR" altLang="en-US" dirty="0"/>
              <a:t>의 매핑 기본 경로 </a:t>
            </a:r>
            <a:r>
              <a:rPr lang="en-US" altLang="ko-KR" dirty="0"/>
              <a:t>/books</a:t>
            </a:r>
            <a:r>
              <a:rPr lang="ko-KR" altLang="en-US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클래스 수준의 </a:t>
            </a:r>
            <a:r>
              <a:rPr lang="en-US" altLang="ko-KR" dirty="0"/>
              <a:t>@RequestMapping</a:t>
            </a:r>
            <a:r>
              <a:rPr lang="ko-KR" altLang="en-US" dirty="0"/>
              <a:t>에 대한 실제 요청을 처리할 메서드에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실제 요청 처리 메서드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6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FC3C-014E-DF4B-95DF-920FE7C7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AA72D0-6142-8047-FA4A-73F6DF0D67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</a:t>
            </a:r>
            <a:r>
              <a:rPr lang="ko-KR" altLang="en-US" dirty="0"/>
              <a:t>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목록 페이지 수정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/>
              <a:t>books.html </a:t>
            </a:r>
            <a:r>
              <a:rPr lang="ko-KR" altLang="en-US" dirty="0"/>
              <a:t>파일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페이지에서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메뉴 선택 시 시작 페이지인 </a:t>
            </a:r>
            <a:r>
              <a:rPr lang="en-US" altLang="ko-KR" dirty="0"/>
              <a:t>home</a:t>
            </a:r>
            <a:r>
              <a:rPr lang="ko-KR" altLang="en-US" dirty="0"/>
              <a:t>으로 이동하도록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2D5805-5106-9678-E732-7D221156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0D8AA8-D634-8F7E-DB1C-CEE04BBA8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094" y="2139766"/>
            <a:ext cx="5675812" cy="20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019BA-A3D0-C606-40B2-67C66836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733F1D-4EF1-E62F-D803-92B75120E6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</a:t>
            </a:r>
            <a:r>
              <a:rPr lang="ko-KR" altLang="en-US" dirty="0"/>
              <a:t>클래스 수준의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A9B8D2-A0ED-71EC-384B-C3B40218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</p:spTree>
    <p:extLst>
      <p:ext uri="{BB962C8B-B14F-4D97-AF65-F5344CB8AC3E}">
        <p14:creationId xmlns:p14="http://schemas.microsoft.com/office/powerpoint/2010/main" val="359072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87FE-BF87-E44C-D0E7-311D4F81E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9F330A-F04F-53DB-EE6E-50B7746728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16013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메서드 수준의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@RequestMapping</a:t>
            </a:r>
            <a:r>
              <a:rPr lang="ko-KR" altLang="en-US" b="1" dirty="0"/>
              <a:t>을 적용한 메서드 생성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메서드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메서드 수준의 </a:t>
            </a:r>
            <a:r>
              <a:rPr lang="en-US" altLang="ko-KR" dirty="0"/>
              <a:t>@RequestMapping </a:t>
            </a:r>
            <a:r>
              <a:rPr lang="ko-KR" altLang="en-US" dirty="0"/>
              <a:t>및 웹 요청 </a:t>
            </a:r>
            <a:r>
              <a:rPr lang="en-US" altLang="ko-KR" dirty="0"/>
              <a:t>URL</a:t>
            </a:r>
            <a:r>
              <a:rPr lang="ko-KR" altLang="en-US" dirty="0"/>
              <a:t>의 매핑 기본 경로를 </a:t>
            </a:r>
            <a:r>
              <a:rPr lang="en-US" altLang="ko-KR" dirty="0"/>
              <a:t>/all</a:t>
            </a:r>
            <a:r>
              <a:rPr lang="ko-KR" altLang="en-US" dirty="0"/>
              <a:t>로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메서드 수준의 </a:t>
            </a:r>
            <a:r>
              <a:rPr lang="en-US" altLang="ko-KR" dirty="0"/>
              <a:t>@RequestMapping</a:t>
            </a:r>
            <a:r>
              <a:rPr lang="ko-KR" altLang="en-US" dirty="0"/>
              <a:t>에 대한 실제 요청 처리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8B8A63-FDAC-8A9F-53DF-2755C7B8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58C43F-C3BF-8775-48E6-F46BB33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48" y="2277404"/>
            <a:ext cx="4446103" cy="31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9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9B10-7F5E-17DF-2165-E0741E51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C05963-4B3B-3824-3099-25F42E2AED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316013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메서드 수준의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http://localhost:8080/BookMarket/books/all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E6D8EB-CC5C-6738-87D8-1EE0D201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3650F-BD43-847E-23FA-E1CEB402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269" y="2380170"/>
            <a:ext cx="5696318" cy="36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51288-3E1B-32C1-AE8A-A4F2326F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C3361B-BE33-3B7A-AB03-11C3CE8210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5 - </a:t>
            </a:r>
            <a:r>
              <a:rPr lang="ko-KR" altLang="en-US" dirty="0"/>
              <a:t>단순화한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요청 처리 메서드에 </a:t>
            </a:r>
            <a:r>
              <a:rPr lang="en-US" altLang="ko-KR" b="1" dirty="0"/>
              <a:t>@GetMapping </a:t>
            </a:r>
            <a:r>
              <a:rPr lang="ko-KR" altLang="en-US" b="1" dirty="0"/>
              <a:t>적용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F94137-DF2E-BF13-D043-1A0AC70C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84F2B-5231-F3F7-6BC8-D9F3784B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084577"/>
            <a:ext cx="3664234" cy="2058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BD607D-4256-4439-C905-2398D8BD8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143227"/>
            <a:ext cx="3664234" cy="2202853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109518B-A7DD-E578-D065-2E3C8310B23A}"/>
              </a:ext>
            </a:extLst>
          </p:cNvPr>
          <p:cNvSpPr txBox="1">
            <a:spLocks/>
          </p:cNvSpPr>
          <p:nvPr/>
        </p:nvSpPr>
        <p:spPr>
          <a:xfrm>
            <a:off x="4203784" y="2084577"/>
            <a:ext cx="4338799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/books</a:t>
            </a:r>
            <a:r>
              <a:rPr lang="ko-KR" altLang="en-US" dirty="0"/>
              <a:t>이면 </a:t>
            </a:r>
            <a:r>
              <a:rPr lang="en-US" altLang="ko-KR" dirty="0" err="1"/>
              <a:t>requestBookList</a:t>
            </a:r>
            <a:r>
              <a:rPr lang="en-US" altLang="ko-KR" dirty="0"/>
              <a:t>( ) </a:t>
            </a:r>
            <a:r>
              <a:rPr lang="ko-KR" altLang="en-US" dirty="0"/>
              <a:t>메서드가 처리함</a:t>
            </a:r>
            <a:r>
              <a:rPr lang="en-US" altLang="ko-KR" dirty="0"/>
              <a:t>. @RequestMapping</a:t>
            </a:r>
            <a:r>
              <a:rPr lang="ko-KR" altLang="en-US" dirty="0"/>
              <a:t>과 같음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/books/all</a:t>
            </a:r>
            <a:r>
              <a:rPr lang="ko-KR" altLang="en-US" dirty="0"/>
              <a:t>이면 </a:t>
            </a:r>
            <a:r>
              <a:rPr lang="en-US" altLang="ko-KR" dirty="0" err="1"/>
              <a:t>requestAllBooks</a:t>
            </a:r>
            <a:r>
              <a:rPr lang="en-US" altLang="ko-KR" dirty="0"/>
              <a:t>( ) </a:t>
            </a:r>
            <a:r>
              <a:rPr lang="ko-KR" altLang="en-US" dirty="0"/>
              <a:t>메서드가 처리함</a:t>
            </a:r>
            <a:r>
              <a:rPr lang="en-US" altLang="ko-KR" dirty="0"/>
              <a:t>. @RequestMapping(value="/all", method=</a:t>
            </a:r>
            <a:r>
              <a:rPr lang="en-US" altLang="ko-KR" dirty="0" err="1"/>
              <a:t>RequestMethod.GET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@RequestMapping("/all")</a:t>
            </a:r>
            <a:r>
              <a:rPr lang="ko-KR" altLang="en-US" dirty="0"/>
              <a:t>과 같음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03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C30E-9C8C-E47E-6BB0-ADA6E5A8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9A8F03-F5BE-EF1A-6E0F-11DEC98F9A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5 - </a:t>
            </a:r>
            <a:r>
              <a:rPr lang="ko-KR" altLang="en-US" dirty="0"/>
              <a:t>단순화한 </a:t>
            </a:r>
            <a:r>
              <a:rPr lang="en-US" altLang="ko-KR" dirty="0"/>
              <a:t>@RequestMapping </a:t>
            </a:r>
            <a:r>
              <a:rPr lang="ko-KR" altLang="en-US" dirty="0"/>
              <a:t>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또는 </a:t>
            </a:r>
            <a:r>
              <a:rPr lang="en-US" altLang="ko-KR" dirty="0"/>
              <a:t>http://localhost:8080/BookMarket/books/all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66FD46-591D-8F9C-1BEB-DF238B1F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0C6641-3E19-85B8-EFE0-D5B1B16F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690" y="2305506"/>
            <a:ext cx="5990620" cy="38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8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65E1-ADC4-AD54-1394-87034FE8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0975E5-C1DE-3870-200D-96D413D72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</a:t>
            </a:r>
          </a:p>
          <a:p>
            <a:pPr lvl="1">
              <a:defRPr/>
            </a:pPr>
            <a:r>
              <a:rPr lang="ko-KR" altLang="en-US" dirty="0"/>
              <a:t>컨트롤러는 웹 브라우저에서 들어온 사용자 요청을 구현된 메서드에서 처리하고 그 결과를 뷰에 전달하는 스프링의 빈 객체임</a:t>
            </a:r>
            <a:r>
              <a:rPr lang="en-US" altLang="ko-KR" dirty="0"/>
              <a:t>. </a:t>
            </a:r>
            <a:r>
              <a:rPr lang="ko-KR" altLang="en-US" dirty="0"/>
              <a:t>웹 요청을 전달받으면 내용 해석 후 요청을 처리 할 수 있는 메서드를 호출하고 요청을 처리하고 나면 사용자에게 결과를 반환</a:t>
            </a:r>
          </a:p>
          <a:p>
            <a:pPr lvl="1">
              <a:defRPr/>
            </a:pPr>
            <a:r>
              <a:rPr lang="ko-KR" altLang="en-US" dirty="0"/>
              <a:t>컨트롤러로 사용할 클래스와 클래스 내부에 사용자 요청을 처리하는 메서드를 구현하는 것을 ‘컨트롤러를 </a:t>
            </a:r>
            <a:r>
              <a:rPr lang="ko-KR" altLang="en-US" dirty="0" err="1"/>
              <a:t>구현한다’고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F2C810-6196-2660-B4F8-08A21E0E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컨트롤러 개요</a:t>
            </a:r>
          </a:p>
        </p:txBody>
      </p:sp>
    </p:spTree>
    <p:extLst>
      <p:ext uri="{BB962C8B-B14F-4D97-AF65-F5344CB8AC3E}">
        <p14:creationId xmlns:p14="http://schemas.microsoft.com/office/powerpoint/2010/main" val="6015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C9D0-2276-8044-973C-742234C4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668223-0688-B2E4-75A4-FE431A8CC1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6 - </a:t>
            </a: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클래스로 결과 반환하기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ModelAndView</a:t>
            </a:r>
            <a:r>
              <a:rPr lang="en-US" altLang="ko-KR" b="1" dirty="0"/>
              <a:t> </a:t>
            </a:r>
            <a:r>
              <a:rPr lang="ko-KR" altLang="en-US" b="1" dirty="0"/>
              <a:t>적용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F2BB87-A171-9B17-40C4-E50BCA89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A0BEE-849C-F3C0-CE5B-40226E548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176631"/>
            <a:ext cx="5016805" cy="3812996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1B6B37E-B6B4-2CD4-BDA0-17CCC41D7015}"/>
              </a:ext>
            </a:extLst>
          </p:cNvPr>
          <p:cNvSpPr txBox="1">
            <a:spLocks/>
          </p:cNvSpPr>
          <p:nvPr/>
        </p:nvSpPr>
        <p:spPr>
          <a:xfrm>
            <a:off x="5357525" y="2223808"/>
            <a:ext cx="3620778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ModelAndView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클래스의 인스턴스인 </a:t>
            </a:r>
            <a:r>
              <a:rPr lang="en-US" altLang="ko-KR" sz="1400" dirty="0" err="1"/>
              <a:t>modelAndView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 가져오는 서비스 객체의 메서드 호출하여 모델 속성 이름 </a:t>
            </a:r>
            <a:r>
              <a:rPr lang="en-US" altLang="ko-KR" sz="1400" dirty="0" err="1"/>
              <a:t>bookList</a:t>
            </a:r>
            <a:r>
              <a:rPr lang="ko-KR" altLang="en-US" sz="1400" dirty="0"/>
              <a:t>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 페이지를 출력하도록 뷰 이름 </a:t>
            </a:r>
            <a:r>
              <a:rPr lang="en-US" altLang="ko-KR" sz="1400" dirty="0"/>
              <a:t>books</a:t>
            </a:r>
            <a:r>
              <a:rPr lang="ko-KR" altLang="en-US" sz="1400" dirty="0"/>
              <a:t>로 작성해 </a:t>
            </a:r>
            <a:r>
              <a:rPr lang="en-US" altLang="ko-KR" sz="1400" dirty="0"/>
              <a:t>books.html </a:t>
            </a:r>
            <a:r>
              <a:rPr lang="ko-KR" altLang="en-US" sz="1400" dirty="0"/>
              <a:t>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ModelAndView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클래스의 인스턴스인 </a:t>
            </a:r>
            <a:r>
              <a:rPr lang="en-US" altLang="ko-KR" sz="1400" dirty="0" err="1"/>
              <a:t>modelAndView</a:t>
            </a:r>
            <a:r>
              <a:rPr lang="en-US" altLang="ko-KR" sz="1400" dirty="0"/>
              <a:t> </a:t>
            </a:r>
            <a:r>
              <a:rPr lang="ko-KR" altLang="en-US" sz="1400" dirty="0"/>
              <a:t>반환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777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1DCD-2A9E-8C40-1771-6FF76029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EF7D65-E3E5-369D-C972-5D159B9920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43875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6 - </a:t>
            </a:r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ko-KR" altLang="en-US" dirty="0"/>
              <a:t>클래스로 결과 반환하기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http://localhost:8080/BookMarket/books/all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028D35-62D1-2669-AB69-444A1816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목록 표시하기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5E211-7C58-78EF-6459-0D7EAB9A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4994" y="2279759"/>
            <a:ext cx="6254011" cy="39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48F8-5AD4-C7B7-A770-E777C49A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4EC4-708F-33BC-138E-403BC0321A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컨트롤러 구현 과정</a:t>
            </a:r>
          </a:p>
          <a:p>
            <a:pPr lvl="1">
              <a:defRPr/>
            </a:pP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클래스는 사용자의 웹 요청 </a:t>
            </a:r>
            <a:r>
              <a:rPr lang="en-US" altLang="ko-KR" dirty="0"/>
              <a:t>URL(http://localhost:8080/BookMarket/books)</a:t>
            </a:r>
            <a:r>
              <a:rPr lang="ko-KR" altLang="en-US" dirty="0"/>
              <a:t>을 받아 도서 쇼핑몰의 전체 도서 목록을 웹 브라우저 화면에 출력함</a:t>
            </a:r>
          </a:p>
          <a:p>
            <a:pPr lvl="1">
              <a:defRPr/>
            </a:pPr>
            <a:r>
              <a:rPr lang="ko-KR" altLang="en-US" dirty="0"/>
              <a:t>도서 쇼핑몰에서 전체 도서 목록을 가져와 웹 브라우저에 출력하는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컨트롤러를 구현하는 과정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1BE26B-72BA-94E0-285E-D7A23B7B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컨트롤러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BC6A7E-CF86-7DAF-0FF4-7B7D97068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31110"/>
            <a:ext cx="4792929" cy="3439662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4A41A78-3DC8-0C64-53A2-2FD336233CDA}"/>
              </a:ext>
            </a:extLst>
          </p:cNvPr>
          <p:cNvSpPr txBox="1">
            <a:spLocks/>
          </p:cNvSpPr>
          <p:nvPr/>
        </p:nvSpPr>
        <p:spPr>
          <a:xfrm>
            <a:off x="5216376" y="3031110"/>
            <a:ext cx="3684487" cy="371864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컨트롤러로 사용할 자바 클래스에 </a:t>
            </a:r>
            <a:r>
              <a:rPr lang="en-US" altLang="ko-KR" dirty="0"/>
              <a:t>@Controller </a:t>
            </a:r>
            <a:r>
              <a:rPr lang="ko-KR" altLang="en-US" dirty="0"/>
              <a:t>또는 </a:t>
            </a:r>
            <a:r>
              <a:rPr lang="en-US" altLang="ko-KR" dirty="0"/>
              <a:t>@RestController </a:t>
            </a:r>
            <a:r>
              <a:rPr lang="ko-KR" altLang="en-US" dirty="0"/>
              <a:t>선언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과 자바 클래스 또는 메서드가 </a:t>
            </a:r>
            <a:r>
              <a:rPr lang="ko-KR" altLang="en-US" dirty="0" err="1"/>
              <a:t>매핑되도록</a:t>
            </a:r>
            <a:r>
              <a:rPr lang="ko-KR" altLang="en-US" dirty="0"/>
              <a:t> </a:t>
            </a:r>
            <a:r>
              <a:rPr lang="en-US" altLang="ko-KR" dirty="0"/>
              <a:t>@RequestMapping</a:t>
            </a:r>
            <a:r>
              <a:rPr lang="ko-KR" altLang="en-US" dirty="0"/>
              <a:t>을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 요청 처리하는 메서드 만듦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처리된 결과를 반환하도록 메서드 안에 뷰 이름이나 뷰 이름을 포함한 모델 설정</a:t>
            </a: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8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컨트롤러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B24E-B00A-9550-E06E-BAF1102E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7FABA0-AF4C-9810-1207-BB7C42A796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로 컨트롤러 정의하기</a:t>
            </a:r>
          </a:p>
          <a:p>
            <a:pPr lvl="1">
              <a:defRPr/>
            </a:pPr>
            <a:r>
              <a:rPr lang="ko-KR" altLang="en-US" dirty="0"/>
              <a:t>웹 애플리케이션에서 사용자의 요청과 응답을 처리하는 컨트롤러는 웹 브라우저에서 들어온 요청을 처리하는 메서드를 포함하는 특정 자바 클래스임</a:t>
            </a:r>
            <a:r>
              <a:rPr lang="en-US" altLang="ko-KR" dirty="0"/>
              <a:t>. @Controller</a:t>
            </a:r>
            <a:r>
              <a:rPr lang="ko-KR" altLang="en-US" dirty="0"/>
              <a:t>를 선언하면 특정 자바 클래스가 컨트롤러 역할을 하게 할 수 있음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271891-721B-25D4-6B85-5D224C15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컨트롤러 정의</a:t>
            </a:r>
          </a:p>
        </p:txBody>
      </p:sp>
    </p:spTree>
    <p:extLst>
      <p:ext uri="{BB962C8B-B14F-4D97-AF65-F5344CB8AC3E}">
        <p14:creationId xmlns:p14="http://schemas.microsoft.com/office/powerpoint/2010/main" val="19121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2508</Words>
  <Application>Microsoft Office PowerPoint</Application>
  <PresentationFormat>화면 슬라이드 쇼(4:3)</PresentationFormat>
  <Paragraphs>472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컨트롤러 개요</vt:lpstr>
      <vt:lpstr>1. 컨트롤러 개요</vt:lpstr>
      <vt:lpstr>1. 컨트롤러 개요</vt:lpstr>
      <vt:lpstr>PowerPoint 프레젠테이션</vt:lpstr>
      <vt:lpstr>2. 컨트롤러 정의</vt:lpstr>
      <vt:lpstr>2. 컨트롤러 정의</vt:lpstr>
      <vt:lpstr>2. 컨트롤러 정의</vt:lpstr>
      <vt:lpstr>2. 컨트롤러 정의</vt:lpstr>
      <vt:lpstr>2. 컨트롤러 정의</vt:lpstr>
      <vt:lpstr>2. 컨트롤러 정의</vt:lpstr>
      <vt:lpstr>2. 컨트롤러 정의</vt:lpstr>
      <vt:lpstr>2. 컨트롤러 정의</vt:lpstr>
      <vt:lpstr>PowerPoint 프레젠테이션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3. @RequestMapping을 이용한 요청 매핑 경로 설정</vt:lpstr>
      <vt:lpstr>PowerPoint 프레젠테이션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4. 요청 처리 메서드와 모델 유형</vt:lpstr>
      <vt:lpstr>PowerPoint 프레젠테이션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5. [도서 쇼핑몰] 도서 목록 표시하기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서이 강</cp:lastModifiedBy>
  <cp:revision>788</cp:revision>
  <dcterms:created xsi:type="dcterms:W3CDTF">2007-11-27T23:54:21Z</dcterms:created>
  <dcterms:modified xsi:type="dcterms:W3CDTF">2025-01-10T09:25:00Z</dcterms:modified>
  <cp:version/>
</cp:coreProperties>
</file>